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37"/>
  </p:notesMasterIdLst>
  <p:sldIdLst>
    <p:sldId id="256" r:id="rId2"/>
    <p:sldId id="300" r:id="rId3"/>
    <p:sldId id="301" r:id="rId4"/>
    <p:sldId id="281" r:id="rId5"/>
    <p:sldId id="302" r:id="rId6"/>
    <p:sldId id="261" r:id="rId7"/>
    <p:sldId id="262" r:id="rId8"/>
    <p:sldId id="263" r:id="rId9"/>
    <p:sldId id="285" r:id="rId10"/>
    <p:sldId id="266" r:id="rId11"/>
    <p:sldId id="265" r:id="rId12"/>
    <p:sldId id="286" r:id="rId13"/>
    <p:sldId id="267" r:id="rId14"/>
    <p:sldId id="270" r:id="rId15"/>
    <p:sldId id="271" r:id="rId16"/>
    <p:sldId id="274" r:id="rId17"/>
    <p:sldId id="275" r:id="rId18"/>
    <p:sldId id="276" r:id="rId19"/>
    <p:sldId id="287" r:id="rId20"/>
    <p:sldId id="277" r:id="rId21"/>
    <p:sldId id="278" r:id="rId22"/>
    <p:sldId id="279"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28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8" autoAdjust="0"/>
    <p:restoredTop sz="94660"/>
  </p:normalViewPr>
  <p:slideViewPr>
    <p:cSldViewPr>
      <p:cViewPr varScale="1">
        <p:scale>
          <a:sx n="155" d="100"/>
          <a:sy n="155" d="100"/>
        </p:scale>
        <p:origin x="1986" y="1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EA39BF-35E6-41C6-AF4B-54D37885F453}" type="datetimeFigureOut">
              <a:rPr lang="en-US" smtClean="0"/>
              <a:pPr/>
              <a:t>4/25/2021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A29CE1-1CA0-4658-964E-6F289D9CA72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A29CE1-1CA0-4658-964E-6F289D9CA72B}"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9A9AE380-B0BA-4C62-842E-05066242F64B}" type="datetimeFigureOut">
              <a:rPr lang="en-US" smtClean="0"/>
              <a:pPr/>
              <a:t>4/25/2021</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54591077-5024-4757-B1C5-84D26CA5367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A9AE380-B0BA-4C62-842E-05066242F64B}"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591077-5024-4757-B1C5-84D26CA5367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A9AE380-B0BA-4C62-842E-05066242F64B}"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591077-5024-4757-B1C5-84D26CA5367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9A9AE380-B0BA-4C62-842E-05066242F64B}" type="datetimeFigureOut">
              <a:rPr lang="en-US" smtClean="0"/>
              <a:pPr/>
              <a:t>4/25/2021</a:t>
            </a:fld>
            <a:endParaRPr lang="en-US"/>
          </a:p>
        </p:txBody>
      </p:sp>
      <p:sp>
        <p:nvSpPr>
          <p:cNvPr id="9" name="Slide Number Placeholder 8"/>
          <p:cNvSpPr>
            <a:spLocks noGrp="1"/>
          </p:cNvSpPr>
          <p:nvPr>
            <p:ph type="sldNum" sz="quarter" idx="15"/>
          </p:nvPr>
        </p:nvSpPr>
        <p:spPr/>
        <p:txBody>
          <a:bodyPr rtlCol="0"/>
          <a:lstStyle/>
          <a:p>
            <a:fld id="{54591077-5024-4757-B1C5-84D26CA53677}"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9A9AE380-B0BA-4C62-842E-05066242F64B}" type="datetimeFigureOut">
              <a:rPr lang="en-US" smtClean="0"/>
              <a:pPr/>
              <a:t>4/25/2021</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54591077-5024-4757-B1C5-84D26CA5367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A9AE380-B0BA-4C62-842E-05066242F64B}" type="datetimeFigureOut">
              <a:rPr lang="en-US" smtClean="0"/>
              <a:pPr/>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591077-5024-4757-B1C5-84D26CA53677}"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9A9AE380-B0BA-4C62-842E-05066242F64B}" type="datetimeFigureOut">
              <a:rPr lang="en-US" smtClean="0"/>
              <a:pPr/>
              <a:t>4/25/2021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591077-5024-4757-B1C5-84D26CA53677}"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9A9AE380-B0BA-4C62-842E-05066242F64B}" type="datetimeFigureOut">
              <a:rPr lang="en-US" smtClean="0"/>
              <a:pPr/>
              <a:t>4/25/2021</a:t>
            </a:fld>
            <a:endParaRPr lang="en-US"/>
          </a:p>
        </p:txBody>
      </p:sp>
      <p:sp>
        <p:nvSpPr>
          <p:cNvPr id="7" name="Slide Number Placeholder 6"/>
          <p:cNvSpPr>
            <a:spLocks noGrp="1"/>
          </p:cNvSpPr>
          <p:nvPr>
            <p:ph type="sldNum" sz="quarter" idx="11"/>
          </p:nvPr>
        </p:nvSpPr>
        <p:spPr/>
        <p:txBody>
          <a:bodyPr rtlCol="0"/>
          <a:lstStyle/>
          <a:p>
            <a:fld id="{54591077-5024-4757-B1C5-84D26CA53677}"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9AE380-B0BA-4C62-842E-05066242F64B}" type="datetimeFigureOut">
              <a:rPr lang="en-US" smtClean="0"/>
              <a:pPr/>
              <a:t>4/25/2021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591077-5024-4757-B1C5-84D26CA5367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9A9AE380-B0BA-4C62-842E-05066242F64B}" type="datetimeFigureOut">
              <a:rPr lang="en-US" smtClean="0"/>
              <a:pPr/>
              <a:t>4/25/2021</a:t>
            </a:fld>
            <a:endParaRPr lang="en-US"/>
          </a:p>
        </p:txBody>
      </p:sp>
      <p:sp>
        <p:nvSpPr>
          <p:cNvPr id="22" name="Slide Number Placeholder 21"/>
          <p:cNvSpPr>
            <a:spLocks noGrp="1"/>
          </p:cNvSpPr>
          <p:nvPr>
            <p:ph type="sldNum" sz="quarter" idx="15"/>
          </p:nvPr>
        </p:nvSpPr>
        <p:spPr/>
        <p:txBody>
          <a:bodyPr rtlCol="0"/>
          <a:lstStyle/>
          <a:p>
            <a:fld id="{54591077-5024-4757-B1C5-84D26CA53677}"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9A9AE380-B0BA-4C62-842E-05066242F64B}" type="datetimeFigureOut">
              <a:rPr lang="en-US" smtClean="0"/>
              <a:pPr/>
              <a:t>4/25/2021</a:t>
            </a:fld>
            <a:endParaRPr lang="en-US"/>
          </a:p>
        </p:txBody>
      </p:sp>
      <p:sp>
        <p:nvSpPr>
          <p:cNvPr id="18" name="Slide Number Placeholder 17"/>
          <p:cNvSpPr>
            <a:spLocks noGrp="1"/>
          </p:cNvSpPr>
          <p:nvPr>
            <p:ph type="sldNum" sz="quarter" idx="11"/>
          </p:nvPr>
        </p:nvSpPr>
        <p:spPr/>
        <p:txBody>
          <a:bodyPr rtlCol="0"/>
          <a:lstStyle/>
          <a:p>
            <a:fld id="{54591077-5024-4757-B1C5-84D26CA53677}"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9A9AE380-B0BA-4C62-842E-05066242F64B}" type="datetimeFigureOut">
              <a:rPr lang="en-US" smtClean="0"/>
              <a:pPr/>
              <a:t>4/25/2021</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54591077-5024-4757-B1C5-84D26CA5367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hyperlink" Target="mailto:margaret@calligraphyartstudio.com" TargetMode="External"/><Relationship Id="rId2" Type="http://schemas.openxmlformats.org/officeDocument/2006/relationships/hyperlink" Target="mailto:jkcy49@gmail.com" TargetMode="Externa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mailto:pditto@llumc.org" TargetMode="Externa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hyperlink" Target="mailto:pditto@llumc.or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1447800"/>
            <a:ext cx="6096000" cy="1447800"/>
          </a:xfrm>
        </p:spPr>
        <p:txBody>
          <a:bodyPr>
            <a:normAutofit/>
          </a:bodyPr>
          <a:lstStyle/>
          <a:p>
            <a:pPr algn="ctr"/>
            <a:r>
              <a:rPr lang="en-US" sz="1600" dirty="0" smtClean="0">
                <a:latin typeface="Foundational" pitchFamily="2" charset="0"/>
              </a:rPr>
              <a:t>Is Proud to Present</a:t>
            </a:r>
            <a:br>
              <a:rPr lang="en-US" sz="1600" dirty="0" smtClean="0">
                <a:latin typeface="Foundational" pitchFamily="2" charset="0"/>
              </a:rPr>
            </a:br>
            <a:r>
              <a:rPr lang="en-US" sz="1600" dirty="0" smtClean="0">
                <a:latin typeface="Foundational" pitchFamily="2" charset="0"/>
              </a:rPr>
              <a:t/>
            </a:r>
            <a:br>
              <a:rPr lang="en-US" sz="1600" dirty="0" smtClean="0">
                <a:latin typeface="Foundational" pitchFamily="2" charset="0"/>
              </a:rPr>
            </a:br>
            <a:r>
              <a:rPr lang="en-US" sz="3500" dirty="0" smtClean="0">
                <a:latin typeface="Foundational" pitchFamily="2" charset="0"/>
              </a:rPr>
              <a:t>“Faith Over Fear”</a:t>
            </a:r>
            <a:br>
              <a:rPr lang="en-US" sz="3500" dirty="0" smtClean="0">
                <a:latin typeface="Foundational" pitchFamily="2" charset="0"/>
              </a:rPr>
            </a:br>
            <a:r>
              <a:rPr lang="en-US" sz="2000" dirty="0" smtClean="0">
                <a:latin typeface="Foundational" pitchFamily="2" charset="0"/>
              </a:rPr>
              <a:t>Tom </a:t>
            </a:r>
            <a:r>
              <a:rPr lang="en-US" sz="2000" dirty="0" err="1" smtClean="0">
                <a:latin typeface="Foundational" pitchFamily="2" charset="0"/>
              </a:rPr>
              <a:t>Huch</a:t>
            </a:r>
            <a:r>
              <a:rPr lang="en-US" sz="2000" dirty="0" smtClean="0">
                <a:latin typeface="Foundational" pitchFamily="2" charset="0"/>
              </a:rPr>
              <a:t>, Artist</a:t>
            </a:r>
            <a:endParaRPr lang="en-US" sz="2000" dirty="0"/>
          </a:p>
        </p:txBody>
      </p:sp>
      <p:sp>
        <p:nvSpPr>
          <p:cNvPr id="3" name="Subtitle 2"/>
          <p:cNvSpPr>
            <a:spLocks noGrp="1"/>
          </p:cNvSpPr>
          <p:nvPr>
            <p:ph type="subTitle" idx="1"/>
          </p:nvPr>
        </p:nvSpPr>
        <p:spPr>
          <a:xfrm>
            <a:off x="2895600" y="4953000"/>
            <a:ext cx="4953000" cy="1371600"/>
          </a:xfrm>
        </p:spPr>
        <p:txBody>
          <a:bodyPr>
            <a:normAutofit/>
          </a:bodyPr>
          <a:lstStyle/>
          <a:p>
            <a:pPr algn="ctr"/>
            <a:r>
              <a:rPr lang="en-US" sz="1200" dirty="0" smtClean="0">
                <a:latin typeface="Arial Black" panose="020B0A04020102020204" pitchFamily="34" charset="0"/>
                <a:ea typeface="Adobe Gothic Std B" pitchFamily="34" charset="-128"/>
              </a:rPr>
              <a:t>The ArtReach Gallery</a:t>
            </a:r>
          </a:p>
          <a:p>
            <a:pPr algn="ctr"/>
            <a:r>
              <a:rPr lang="en-US" sz="1200" dirty="0" smtClean="0">
                <a:latin typeface="Arial Black" panose="020B0A04020102020204" pitchFamily="34" charset="0"/>
                <a:ea typeface="Adobe Gothic Std B" pitchFamily="34" charset="-128"/>
              </a:rPr>
              <a:t>Is underwritten by</a:t>
            </a:r>
            <a:endParaRPr lang="en-US" sz="1200" dirty="0">
              <a:latin typeface="Arial Black" panose="020B0A04020102020204" pitchFamily="34" charset="0"/>
              <a:ea typeface="Adobe Gothic Std B" pitchFamily="34" charset="-128"/>
            </a:endParaRPr>
          </a:p>
        </p:txBody>
      </p:sp>
      <p:sp>
        <p:nvSpPr>
          <p:cNvPr id="4" name="TextBox 3"/>
          <p:cNvSpPr txBox="1"/>
          <p:nvPr/>
        </p:nvSpPr>
        <p:spPr>
          <a:xfrm>
            <a:off x="2819400" y="3124200"/>
            <a:ext cx="5257800" cy="1500411"/>
          </a:xfrm>
          <a:prstGeom prst="rect">
            <a:avLst/>
          </a:prstGeom>
          <a:noFill/>
        </p:spPr>
        <p:txBody>
          <a:bodyPr wrap="square" rtlCol="0">
            <a:spAutoFit/>
          </a:bodyPr>
          <a:lstStyle/>
          <a:p>
            <a:pPr algn="ctr"/>
            <a:r>
              <a:rPr lang="en-US" sz="1050" dirty="0">
                <a:latin typeface="Foundational" pitchFamily="2" charset="0"/>
              </a:rPr>
              <a:t>IN WATSON HALL</a:t>
            </a:r>
            <a:br>
              <a:rPr lang="en-US" sz="1050" dirty="0">
                <a:latin typeface="Foundational" pitchFamily="2" charset="0"/>
              </a:rPr>
            </a:br>
            <a:r>
              <a:rPr lang="en-US" sz="1050" dirty="0">
                <a:latin typeface="Foundational" pitchFamily="2" charset="0"/>
              </a:rPr>
              <a:t>AT </a:t>
            </a:r>
            <a:br>
              <a:rPr lang="en-US" sz="1050" dirty="0">
                <a:latin typeface="Foundational" pitchFamily="2" charset="0"/>
              </a:rPr>
            </a:br>
            <a:r>
              <a:rPr lang="en-US" sz="1050" dirty="0">
                <a:latin typeface="Foundational" pitchFamily="2" charset="0"/>
              </a:rPr>
              <a:t>LOVERS LANE UNITED METHODIST CHURCH</a:t>
            </a:r>
            <a:br>
              <a:rPr lang="en-US" sz="1050" dirty="0">
                <a:latin typeface="Foundational" pitchFamily="2" charset="0"/>
              </a:rPr>
            </a:br>
            <a:r>
              <a:rPr lang="en-US" sz="1050" dirty="0">
                <a:latin typeface="Foundational" pitchFamily="2" charset="0"/>
              </a:rPr>
              <a:t>9200 Inwood Rd, Dallas, TX 75220</a:t>
            </a:r>
            <a:br>
              <a:rPr lang="en-US" sz="1050" dirty="0">
                <a:latin typeface="Foundational" pitchFamily="2" charset="0"/>
              </a:rPr>
            </a:br>
            <a:r>
              <a:rPr lang="en-US" sz="1050" dirty="0" smtClean="0">
                <a:latin typeface="Foundational" pitchFamily="2" charset="0"/>
              </a:rPr>
              <a:t>corner </a:t>
            </a:r>
            <a:r>
              <a:rPr lang="en-US" sz="1050" dirty="0">
                <a:latin typeface="Foundational" pitchFamily="2" charset="0"/>
              </a:rPr>
              <a:t>of Northwest Highway and Inwood </a:t>
            </a:r>
            <a:r>
              <a:rPr lang="en-US" sz="1050" dirty="0" smtClean="0">
                <a:latin typeface="Foundational" pitchFamily="2" charset="0"/>
              </a:rPr>
              <a:t>Rd</a:t>
            </a:r>
            <a:br>
              <a:rPr lang="en-US" sz="1050" dirty="0" smtClean="0">
                <a:latin typeface="Foundational" pitchFamily="2" charset="0"/>
              </a:rPr>
            </a:br>
            <a:r>
              <a:rPr lang="en-US" sz="1050" dirty="0" smtClean="0">
                <a:latin typeface="Foundational" pitchFamily="2" charset="0"/>
              </a:rPr>
              <a:t>enter at Entrance A</a:t>
            </a:r>
            <a:br>
              <a:rPr lang="en-US" sz="1050" dirty="0" smtClean="0">
                <a:latin typeface="Foundational" pitchFamily="2" charset="0"/>
              </a:rPr>
            </a:br>
            <a:r>
              <a:rPr lang="en-US" sz="1050" dirty="0">
                <a:latin typeface="Foundational" pitchFamily="2" charset="0"/>
              </a:rPr>
              <a:t/>
            </a:r>
            <a:br>
              <a:rPr lang="en-US" sz="1050" dirty="0">
                <a:latin typeface="Foundational" pitchFamily="2" charset="0"/>
              </a:rPr>
            </a:br>
            <a:r>
              <a:rPr lang="en-US" dirty="0" smtClean="0">
                <a:latin typeface="Berlin Sans FB" pitchFamily="34" charset="0"/>
              </a:rPr>
              <a:t>From April 15, 2021 through July 1, 2021</a:t>
            </a:r>
            <a:endParaRPr lang="en-US" dirty="0">
              <a:latin typeface="Berlin Sans FB" pitchFamily="34" charset="0"/>
            </a:endParaRPr>
          </a:p>
        </p:txBody>
      </p:sp>
      <p:pic>
        <p:nvPicPr>
          <p:cNvPr id="5" name="Picture 11"/>
          <p:cNvPicPr>
            <a:picLocks noChangeAspect="1" noChangeArrowheads="1"/>
          </p:cNvPicPr>
          <p:nvPr/>
        </p:nvPicPr>
        <p:blipFill>
          <a:blip r:embed="rId2" cstate="print"/>
          <a:srcRect/>
          <a:stretch>
            <a:fillRect/>
          </a:stretch>
        </p:blipFill>
        <p:spPr bwMode="auto">
          <a:xfrm>
            <a:off x="4319015" y="419100"/>
            <a:ext cx="2106169" cy="914400"/>
          </a:xfrm>
          <a:prstGeom prst="rect">
            <a:avLst/>
          </a:prstGeom>
          <a:noFill/>
        </p:spPr>
      </p:pic>
      <p:pic>
        <p:nvPicPr>
          <p:cNvPr id="6" name="Picture 5" descr="LLUMC Foundation Logo.JPG"/>
          <p:cNvPicPr>
            <a:picLocks noChangeAspect="1"/>
          </p:cNvPicPr>
          <p:nvPr/>
        </p:nvPicPr>
        <p:blipFill>
          <a:blip r:embed="rId3" cstate="print"/>
          <a:stretch>
            <a:fillRect/>
          </a:stretch>
        </p:blipFill>
        <p:spPr>
          <a:xfrm>
            <a:off x="4572000" y="5486400"/>
            <a:ext cx="1600200" cy="50456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600" b="1" dirty="0">
              <a:latin typeface="Foundational" pitchFamily="2" charset="0"/>
            </a:endParaRPr>
          </a:p>
        </p:txBody>
      </p:sp>
      <p:sp>
        <p:nvSpPr>
          <p:cNvPr id="3" name="Content Placeholder 2"/>
          <p:cNvSpPr>
            <a:spLocks noGrp="1"/>
          </p:cNvSpPr>
          <p:nvPr>
            <p:ph sz="quarter" idx="1"/>
          </p:nvPr>
        </p:nvSpPr>
        <p:spPr>
          <a:xfrm>
            <a:off x="533400" y="1295400"/>
            <a:ext cx="4038600" cy="4754563"/>
          </a:xfrm>
        </p:spPr>
        <p:txBody>
          <a:bodyPr/>
          <a:lstStyle/>
          <a:p>
            <a:pPr>
              <a:buNone/>
            </a:pPr>
            <a:endParaRPr lang="en-US" dirty="0" smtClean="0"/>
          </a:p>
          <a:p>
            <a:pPr>
              <a:buNone/>
            </a:pPr>
            <a:endParaRPr lang="en-US" dirty="0"/>
          </a:p>
        </p:txBody>
      </p:sp>
      <p:pic>
        <p:nvPicPr>
          <p:cNvPr id="14" name="Content Placeholder 13" descr="God's Place Eternal 5.jpg"/>
          <p:cNvPicPr>
            <a:picLocks noGrp="1" noChangeAspect="1"/>
          </p:cNvPicPr>
          <p:nvPr>
            <p:ph sz="quarter" idx="2"/>
          </p:nvPr>
        </p:nvPicPr>
        <p:blipFill>
          <a:blip r:embed="rId2" cstate="print"/>
          <a:stretch>
            <a:fillRect/>
          </a:stretch>
        </p:blipFill>
        <p:spPr>
          <a:xfrm>
            <a:off x="685800" y="1524000"/>
            <a:ext cx="3048000" cy="4191000"/>
          </a:xfrm>
          <a:ln w="22225">
            <a:solidFill>
              <a:schemeClr val="tx1"/>
            </a:solidFill>
          </a:ln>
        </p:spPr>
      </p:pic>
      <p:pic>
        <p:nvPicPr>
          <p:cNvPr id="23553" name="Picture 12"/>
          <p:cNvPicPr>
            <a:picLocks noChangeAspect="1" noChangeArrowheads="1"/>
          </p:cNvPicPr>
          <p:nvPr/>
        </p:nvPicPr>
        <p:blipFill>
          <a:blip r:embed="rId3" cstate="print"/>
          <a:srcRect/>
          <a:stretch>
            <a:fillRect/>
          </a:stretch>
        </p:blipFill>
        <p:spPr bwMode="auto">
          <a:xfrm>
            <a:off x="3810000" y="5867400"/>
            <a:ext cx="1152525" cy="504825"/>
          </a:xfrm>
          <a:prstGeom prst="rect">
            <a:avLst/>
          </a:prstGeom>
          <a:noFill/>
        </p:spPr>
      </p:pic>
      <p:graphicFrame>
        <p:nvGraphicFramePr>
          <p:cNvPr id="12" name="Table 11"/>
          <p:cNvGraphicFramePr>
            <a:graphicFrameLocks noGrp="1"/>
          </p:cNvGraphicFramePr>
          <p:nvPr/>
        </p:nvGraphicFramePr>
        <p:xfrm>
          <a:off x="4953000" y="4648200"/>
          <a:ext cx="3352800" cy="919480"/>
        </p:xfrm>
        <a:graphic>
          <a:graphicData uri="http://schemas.openxmlformats.org/drawingml/2006/table">
            <a:tbl>
              <a:tblPr/>
              <a:tblGrid>
                <a:gridCol w="3352800">
                  <a:extLst>
                    <a:ext uri="{9D8B030D-6E8A-4147-A177-3AD203B41FA5}">
                      <a16:colId xmlns:a16="http://schemas.microsoft.com/office/drawing/2014/main" val="20000"/>
                    </a:ext>
                  </a:extLst>
                </a:gridCol>
              </a:tblGrid>
              <a:tr h="762000">
                <a:tc>
                  <a:txBody>
                    <a:bodyPr/>
                    <a:lstStyle/>
                    <a:p>
                      <a:pPr marL="163195" marR="0" algn="l" rtl="0" eaLnBrk="1" latinLnBrk="0" hangingPunct="1">
                        <a:lnSpc>
                          <a:spcPct val="100000"/>
                        </a:lnSpc>
                        <a:spcBef>
                          <a:spcPts val="0"/>
                        </a:spcBef>
                        <a:spcAft>
                          <a:spcPts val="0"/>
                        </a:spcAft>
                      </a:pPr>
                      <a:r>
                        <a:rPr kumimoji="0" lang="en-US" sz="1400" b="1" kern="1200" dirty="0">
                          <a:solidFill>
                            <a:srgbClr val="000000"/>
                          </a:solidFill>
                          <a:latin typeface="Calibri"/>
                          <a:ea typeface="Times New Roman"/>
                          <a:cs typeface="Estrangelo Edessa"/>
                        </a:rPr>
                        <a:t>Media:  </a:t>
                      </a:r>
                      <a:r>
                        <a:rPr kumimoji="0" lang="en-US" sz="1400" b="1" kern="1200" dirty="0" smtClean="0">
                          <a:solidFill>
                            <a:srgbClr val="000000"/>
                          </a:solidFill>
                          <a:latin typeface="Calibri"/>
                          <a:ea typeface="Times New Roman"/>
                          <a:cs typeface="Estrangelo Edessa"/>
                        </a:rPr>
                        <a:t>Latex Paint and Caulk</a:t>
                      </a:r>
                      <a:endParaRPr kumimoji="0" lang="en-US" sz="1400" b="1" kern="1200" dirty="0">
                        <a:solidFill>
                          <a:srgbClr val="000000"/>
                        </a:solidFill>
                        <a:latin typeface="Calibri"/>
                        <a:ea typeface="Times New Roman"/>
                        <a:cs typeface="Estrangelo Edessa"/>
                      </a:endParaRPr>
                    </a:p>
                    <a:p>
                      <a:pPr marL="163195" marR="0" algn="l" defTabSz="914400" rtl="0" eaLnBrk="1" latinLnBrk="0" hangingPunct="1">
                        <a:lnSpc>
                          <a:spcPct val="100000"/>
                        </a:lnSpc>
                        <a:spcBef>
                          <a:spcPts val="0"/>
                        </a:spcBef>
                        <a:spcAft>
                          <a:spcPts val="0"/>
                        </a:spcAft>
                      </a:pPr>
                      <a:r>
                        <a:rPr kumimoji="0" lang="en-US" sz="1400" b="1" kern="1200" dirty="0" smtClean="0">
                          <a:solidFill>
                            <a:srgbClr val="000000"/>
                          </a:solidFill>
                          <a:latin typeface="Calibri"/>
                          <a:ea typeface="Times New Roman"/>
                          <a:cs typeface="Estrangelo Edessa"/>
                        </a:rPr>
                        <a:t>Size</a:t>
                      </a:r>
                      <a:r>
                        <a:rPr kumimoji="0" lang="en-US" sz="1400" b="1" kern="1200" dirty="0">
                          <a:solidFill>
                            <a:srgbClr val="000000"/>
                          </a:solidFill>
                          <a:latin typeface="Calibri"/>
                          <a:ea typeface="Times New Roman"/>
                          <a:cs typeface="Estrangelo Edessa"/>
                        </a:rPr>
                        <a:t>:  </a:t>
                      </a:r>
                      <a:r>
                        <a:rPr kumimoji="0" lang="en-US" sz="1400" b="1" kern="1200" dirty="0" smtClean="0">
                          <a:solidFill>
                            <a:srgbClr val="000000"/>
                          </a:solidFill>
                          <a:latin typeface="Calibri"/>
                          <a:ea typeface="Times New Roman"/>
                          <a:cs typeface="Estrangelo Edessa"/>
                        </a:rPr>
                        <a:t>24" </a:t>
                      </a:r>
                      <a:r>
                        <a:rPr kumimoji="0" lang="en-US" sz="1400" b="1" kern="1200" dirty="0">
                          <a:solidFill>
                            <a:srgbClr val="000000"/>
                          </a:solidFill>
                          <a:latin typeface="Calibri"/>
                          <a:ea typeface="Times New Roman"/>
                          <a:cs typeface="Estrangelo Edessa"/>
                        </a:rPr>
                        <a:t>x </a:t>
                      </a:r>
                      <a:r>
                        <a:rPr kumimoji="0" lang="en-US" sz="1400" b="1" kern="1200" dirty="0" smtClean="0">
                          <a:solidFill>
                            <a:srgbClr val="000000"/>
                          </a:solidFill>
                          <a:latin typeface="Calibri"/>
                          <a:ea typeface="Times New Roman"/>
                          <a:cs typeface="Estrangelo Edessa"/>
                        </a:rPr>
                        <a:t>36" </a:t>
                      </a:r>
                    </a:p>
                    <a:p>
                      <a:pPr marL="163195" marR="0" lvl="0" indent="0" algn="l" defTabSz="914400" rtl="0" eaLnBrk="1" fontAlgn="auto" latinLnBrk="0" hangingPunct="1">
                        <a:lnSpc>
                          <a:spcPct val="100000"/>
                        </a:lnSpc>
                        <a:spcBef>
                          <a:spcPts val="0"/>
                        </a:spcBef>
                        <a:spcAft>
                          <a:spcPts val="0"/>
                        </a:spcAft>
                        <a:buClrTx/>
                        <a:buSzTx/>
                        <a:buFontTx/>
                        <a:buNone/>
                        <a:tabLst/>
                        <a:defRPr/>
                      </a:pPr>
                      <a:r>
                        <a:rPr kumimoji="0" lang="en-US" sz="1400" b="1" kern="1200" dirty="0" smtClean="0">
                          <a:solidFill>
                            <a:srgbClr val="000000"/>
                          </a:solidFill>
                          <a:latin typeface="Calibri"/>
                          <a:ea typeface="Times New Roman"/>
                          <a:cs typeface="Estrangelo Edessa"/>
                        </a:rPr>
                        <a:t>Sale Value:  NFS</a:t>
                      </a:r>
                    </a:p>
                    <a:p>
                      <a:pPr marL="163195" marR="0" algn="l">
                        <a:lnSpc>
                          <a:spcPts val="1600"/>
                        </a:lnSpc>
                        <a:spcBef>
                          <a:spcPts val="600"/>
                        </a:spcBef>
                        <a:spcAft>
                          <a:spcPts val="600"/>
                        </a:spcAft>
                      </a:pPr>
                      <a:endParaRPr lang="en-US" sz="1100" dirty="0">
                        <a:latin typeface="Calibri"/>
                        <a:ea typeface="Times New Roman"/>
                        <a:cs typeface="Times New Roman"/>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8" name="Picture 17" descr="God's Eternal Place2.jpg"/>
          <p:cNvPicPr>
            <a:picLocks noChangeAspect="1"/>
          </p:cNvPicPr>
          <p:nvPr/>
        </p:nvPicPr>
        <p:blipFill>
          <a:blip r:embed="rId4" cstate="print"/>
          <a:stretch>
            <a:fillRect/>
          </a:stretch>
        </p:blipFill>
        <p:spPr>
          <a:xfrm>
            <a:off x="4114800" y="1600200"/>
            <a:ext cx="4657725" cy="28194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600" dirty="0">
              <a:latin typeface="Foundational" pitchFamily="2" charset="0"/>
            </a:endParaRPr>
          </a:p>
        </p:txBody>
      </p:sp>
      <p:pic>
        <p:nvPicPr>
          <p:cNvPr id="9" name="Content Placeholder 8" descr="String and plumb bob 6.jpg"/>
          <p:cNvPicPr>
            <a:picLocks noGrp="1" noChangeAspect="1"/>
          </p:cNvPicPr>
          <p:nvPr>
            <p:ph sz="quarter" idx="1"/>
          </p:nvPr>
        </p:nvPicPr>
        <p:blipFill>
          <a:blip r:embed="rId2" cstate="print"/>
          <a:stretch>
            <a:fillRect/>
          </a:stretch>
        </p:blipFill>
        <p:spPr>
          <a:xfrm>
            <a:off x="533400" y="1524000"/>
            <a:ext cx="3420721" cy="4297680"/>
          </a:xfrm>
          <a:ln w="22225">
            <a:solidFill>
              <a:schemeClr val="tx1"/>
            </a:solidFill>
          </a:ln>
        </p:spPr>
      </p:pic>
      <p:graphicFrame>
        <p:nvGraphicFramePr>
          <p:cNvPr id="6" name="Table 5"/>
          <p:cNvGraphicFramePr>
            <a:graphicFrameLocks noGrp="1"/>
          </p:cNvGraphicFramePr>
          <p:nvPr/>
        </p:nvGraphicFramePr>
        <p:xfrm>
          <a:off x="4648200" y="4572000"/>
          <a:ext cx="3581400" cy="640080"/>
        </p:xfrm>
        <a:graphic>
          <a:graphicData uri="http://schemas.openxmlformats.org/drawingml/2006/table">
            <a:tbl>
              <a:tblPr/>
              <a:tblGrid>
                <a:gridCol w="3581400">
                  <a:extLst>
                    <a:ext uri="{9D8B030D-6E8A-4147-A177-3AD203B41FA5}">
                      <a16:colId xmlns:a16="http://schemas.microsoft.com/office/drawing/2014/main" val="20000"/>
                    </a:ext>
                  </a:extLst>
                </a:gridCol>
              </a:tblGrid>
              <a:tr h="0">
                <a:tc>
                  <a:txBody>
                    <a:bodyPr/>
                    <a:lstStyle/>
                    <a:p>
                      <a:pPr marL="163195" marR="0" algn="l" rtl="0" eaLnBrk="1" latinLnBrk="0" hangingPunct="1">
                        <a:lnSpc>
                          <a:spcPct val="100000"/>
                        </a:lnSpc>
                        <a:spcBef>
                          <a:spcPts val="0"/>
                        </a:spcBef>
                        <a:spcAft>
                          <a:spcPts val="0"/>
                        </a:spcAft>
                      </a:pPr>
                      <a:r>
                        <a:rPr kumimoji="0" lang="en-US" sz="1400" b="1" kern="1200" dirty="0">
                          <a:solidFill>
                            <a:srgbClr val="000000"/>
                          </a:solidFill>
                          <a:latin typeface="Calibri"/>
                          <a:ea typeface="Times New Roman"/>
                          <a:cs typeface="Estrangelo Edessa"/>
                        </a:rPr>
                        <a:t>Media: </a:t>
                      </a:r>
                      <a:r>
                        <a:rPr kumimoji="0" lang="en-US" sz="1400" b="1" kern="1200" dirty="0" smtClean="0">
                          <a:solidFill>
                            <a:srgbClr val="000000"/>
                          </a:solidFill>
                          <a:latin typeface="Calibri"/>
                          <a:ea typeface="Times New Roman"/>
                          <a:cs typeface="Estrangelo Edessa"/>
                        </a:rPr>
                        <a:t> Latex Paint and Caulk</a:t>
                      </a:r>
                      <a:endParaRPr kumimoji="0" lang="en-US" sz="1400" b="1" kern="1200" dirty="0">
                        <a:solidFill>
                          <a:srgbClr val="000000"/>
                        </a:solidFill>
                        <a:latin typeface="Calibri"/>
                        <a:ea typeface="Times New Roman"/>
                        <a:cs typeface="Estrangelo Edessa"/>
                      </a:endParaRPr>
                    </a:p>
                    <a:p>
                      <a:pPr marL="163195" marR="0" algn="l" rtl="0" eaLnBrk="1" latinLnBrk="0" hangingPunct="1">
                        <a:lnSpc>
                          <a:spcPct val="100000"/>
                        </a:lnSpc>
                        <a:spcBef>
                          <a:spcPts val="0"/>
                        </a:spcBef>
                        <a:spcAft>
                          <a:spcPts val="0"/>
                        </a:spcAft>
                      </a:pPr>
                      <a:r>
                        <a:rPr kumimoji="0" lang="en-US" sz="1400" b="1" kern="1200" dirty="0" smtClean="0">
                          <a:solidFill>
                            <a:srgbClr val="000000"/>
                          </a:solidFill>
                          <a:latin typeface="Calibri"/>
                          <a:ea typeface="Times New Roman"/>
                          <a:cs typeface="Estrangelo Edessa"/>
                        </a:rPr>
                        <a:t>Size</a:t>
                      </a:r>
                      <a:r>
                        <a:rPr kumimoji="0" lang="en-US" sz="1400" b="1" kern="1200" dirty="0">
                          <a:solidFill>
                            <a:srgbClr val="000000"/>
                          </a:solidFill>
                          <a:latin typeface="Calibri"/>
                          <a:ea typeface="Times New Roman"/>
                          <a:cs typeface="Estrangelo Edessa"/>
                        </a:rPr>
                        <a:t>:  </a:t>
                      </a:r>
                      <a:r>
                        <a:rPr kumimoji="0" lang="en-US" sz="1400" b="1" kern="1200" dirty="0" smtClean="0">
                          <a:solidFill>
                            <a:srgbClr val="000000"/>
                          </a:solidFill>
                          <a:latin typeface="Calibri"/>
                          <a:ea typeface="Times New Roman"/>
                          <a:cs typeface="Estrangelo Edessa"/>
                        </a:rPr>
                        <a:t>24" </a:t>
                      </a:r>
                      <a:r>
                        <a:rPr kumimoji="0" lang="en-US" sz="1400" b="1" kern="1200" dirty="0">
                          <a:solidFill>
                            <a:srgbClr val="000000"/>
                          </a:solidFill>
                          <a:latin typeface="Calibri"/>
                          <a:ea typeface="Times New Roman"/>
                          <a:cs typeface="Estrangelo Edessa"/>
                        </a:rPr>
                        <a:t>x </a:t>
                      </a:r>
                      <a:r>
                        <a:rPr kumimoji="0" lang="en-US" sz="1400" b="1" kern="1200" dirty="0" smtClean="0">
                          <a:solidFill>
                            <a:srgbClr val="000000"/>
                          </a:solidFill>
                          <a:latin typeface="Calibri"/>
                          <a:ea typeface="Times New Roman"/>
                          <a:cs typeface="Estrangelo Edessa"/>
                        </a:rPr>
                        <a:t>36" </a:t>
                      </a:r>
                      <a:endParaRPr kumimoji="0" lang="en-US" sz="1400" b="1" kern="1200" dirty="0">
                        <a:solidFill>
                          <a:srgbClr val="000000"/>
                        </a:solidFill>
                        <a:latin typeface="Calibri"/>
                        <a:ea typeface="Times New Roman"/>
                        <a:cs typeface="Estrangelo Edessa"/>
                      </a:endParaRPr>
                    </a:p>
                    <a:p>
                      <a:pPr marL="163195" marR="0" algn="l" rtl="0" eaLnBrk="1" latinLnBrk="0" hangingPunct="1">
                        <a:lnSpc>
                          <a:spcPct val="100000"/>
                        </a:lnSpc>
                        <a:spcBef>
                          <a:spcPts val="0"/>
                        </a:spcBef>
                        <a:spcAft>
                          <a:spcPts val="0"/>
                        </a:spcAft>
                      </a:pPr>
                      <a:r>
                        <a:rPr kumimoji="0" lang="en-US" sz="1400" b="1" kern="1200" dirty="0">
                          <a:solidFill>
                            <a:srgbClr val="000000"/>
                          </a:solidFill>
                          <a:latin typeface="Calibri"/>
                          <a:ea typeface="Times New Roman"/>
                          <a:cs typeface="Estrangelo Edessa"/>
                        </a:rPr>
                        <a:t>Sale Value:  </a:t>
                      </a:r>
                      <a:r>
                        <a:rPr kumimoji="0" lang="en-US" sz="1400" b="1" kern="1200" dirty="0" smtClean="0">
                          <a:solidFill>
                            <a:srgbClr val="000000"/>
                          </a:solidFill>
                          <a:latin typeface="Calibri"/>
                          <a:ea typeface="Times New Roman"/>
                          <a:cs typeface="Estrangelo Edessa"/>
                        </a:rPr>
                        <a:t>$380.00</a:t>
                      </a:r>
                      <a:endParaRPr kumimoji="0" lang="en-US" sz="1400" b="1" kern="1200" dirty="0">
                        <a:solidFill>
                          <a:srgbClr val="000000"/>
                        </a:solidFill>
                        <a:latin typeface="Calibri"/>
                        <a:ea typeface="Times New Roman"/>
                        <a:cs typeface="Estrangelo Edessa"/>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7" name="Picture 12"/>
          <p:cNvPicPr>
            <a:picLocks noChangeAspect="1" noChangeArrowheads="1"/>
          </p:cNvPicPr>
          <p:nvPr/>
        </p:nvPicPr>
        <p:blipFill>
          <a:blip r:embed="rId3" cstate="print"/>
          <a:srcRect/>
          <a:stretch>
            <a:fillRect/>
          </a:stretch>
        </p:blipFill>
        <p:spPr bwMode="auto">
          <a:xfrm>
            <a:off x="3962400" y="5867400"/>
            <a:ext cx="1152525" cy="504825"/>
          </a:xfrm>
          <a:prstGeom prst="rect">
            <a:avLst/>
          </a:prstGeom>
          <a:noFill/>
        </p:spPr>
      </p:pic>
      <p:pic>
        <p:nvPicPr>
          <p:cNvPr id="11" name="Picture 10" descr="The String and the Plumb Bob2.jpg"/>
          <p:cNvPicPr>
            <a:picLocks noChangeAspect="1"/>
          </p:cNvPicPr>
          <p:nvPr/>
        </p:nvPicPr>
        <p:blipFill>
          <a:blip r:embed="rId4" cstate="print"/>
          <a:stretch>
            <a:fillRect/>
          </a:stretch>
        </p:blipFill>
        <p:spPr>
          <a:xfrm>
            <a:off x="4267200" y="1524000"/>
            <a:ext cx="4481645" cy="283464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16" name="Content Placeholder 15" descr="Break the Chains 7.jpg"/>
          <p:cNvPicPr>
            <a:picLocks noGrp="1" noChangeAspect="1"/>
          </p:cNvPicPr>
          <p:nvPr>
            <p:ph sz="quarter" idx="1"/>
          </p:nvPr>
        </p:nvPicPr>
        <p:blipFill>
          <a:blip r:embed="rId2" cstate="print"/>
          <a:stretch>
            <a:fillRect/>
          </a:stretch>
        </p:blipFill>
        <p:spPr>
          <a:xfrm>
            <a:off x="381000" y="1524000"/>
            <a:ext cx="4176063" cy="2819400"/>
          </a:xfrm>
          <a:ln w="22225">
            <a:solidFill>
              <a:schemeClr val="tx1"/>
            </a:solidFill>
          </a:ln>
        </p:spPr>
      </p:pic>
      <p:pic>
        <p:nvPicPr>
          <p:cNvPr id="17" name="Content Placeholder 16" descr="Break the Chains2.jpg"/>
          <p:cNvPicPr>
            <a:picLocks noGrp="1" noChangeAspect="1"/>
          </p:cNvPicPr>
          <p:nvPr>
            <p:ph sz="quarter" idx="2"/>
          </p:nvPr>
        </p:nvPicPr>
        <p:blipFill>
          <a:blip r:embed="rId3" cstate="print"/>
          <a:stretch>
            <a:fillRect/>
          </a:stretch>
        </p:blipFill>
        <p:spPr>
          <a:xfrm>
            <a:off x="4724400" y="1905000"/>
            <a:ext cx="4041775" cy="1475648"/>
          </a:xfrm>
        </p:spPr>
      </p:pic>
      <p:sp>
        <p:nvSpPr>
          <p:cNvPr id="9" name="TextBox 8"/>
          <p:cNvSpPr txBox="1"/>
          <p:nvPr/>
        </p:nvSpPr>
        <p:spPr>
          <a:xfrm>
            <a:off x="762000" y="4953000"/>
            <a:ext cx="3581400" cy="738664"/>
          </a:xfrm>
          <a:prstGeom prst="rect">
            <a:avLst/>
          </a:prstGeom>
          <a:noFill/>
        </p:spPr>
        <p:txBody>
          <a:bodyPr wrap="square" rtlCol="0">
            <a:spAutoFit/>
          </a:bodyPr>
          <a:lstStyle/>
          <a:p>
            <a:pPr marL="163195"/>
            <a:r>
              <a:rPr lang="en-US" sz="1400" b="1" dirty="0" smtClean="0">
                <a:solidFill>
                  <a:srgbClr val="000000"/>
                </a:solidFill>
                <a:latin typeface="Calibri"/>
                <a:ea typeface="Times New Roman"/>
                <a:cs typeface="Estrangelo Edessa"/>
              </a:rPr>
              <a:t>Media:  Latex Paint and Caulk</a:t>
            </a:r>
          </a:p>
          <a:p>
            <a:pPr marL="163195"/>
            <a:r>
              <a:rPr lang="en-US" sz="1400" b="1" dirty="0" smtClean="0">
                <a:solidFill>
                  <a:srgbClr val="000000"/>
                </a:solidFill>
                <a:latin typeface="Calibri"/>
                <a:ea typeface="Times New Roman"/>
                <a:cs typeface="Estrangelo Edessa"/>
              </a:rPr>
              <a:t>Size:  24” x 36”</a:t>
            </a:r>
          </a:p>
          <a:p>
            <a:pPr marL="163195"/>
            <a:r>
              <a:rPr lang="en-US" sz="1400" b="1" dirty="0" smtClean="0">
                <a:solidFill>
                  <a:srgbClr val="000000"/>
                </a:solidFill>
                <a:latin typeface="Calibri"/>
                <a:ea typeface="Times New Roman"/>
                <a:cs typeface="Estrangelo Edessa"/>
              </a:rPr>
              <a:t>Sale Price:  $260.00</a:t>
            </a:r>
            <a:endParaRPr lang="en-US" sz="1400" b="1" dirty="0">
              <a:solidFill>
                <a:srgbClr val="000000"/>
              </a:solidFill>
              <a:latin typeface="Calibri"/>
              <a:ea typeface="Times New Roman"/>
              <a:cs typeface="Estrangelo Edessa"/>
            </a:endParaRPr>
          </a:p>
        </p:txBody>
      </p:sp>
      <p:pic>
        <p:nvPicPr>
          <p:cNvPr id="18" name="Picture 12"/>
          <p:cNvPicPr>
            <a:picLocks noChangeAspect="1" noChangeArrowheads="1"/>
          </p:cNvPicPr>
          <p:nvPr/>
        </p:nvPicPr>
        <p:blipFill>
          <a:blip r:embed="rId4" cstate="print"/>
          <a:srcRect/>
          <a:stretch>
            <a:fillRect/>
          </a:stretch>
        </p:blipFill>
        <p:spPr bwMode="auto">
          <a:xfrm>
            <a:off x="3962400" y="5867400"/>
            <a:ext cx="1152525" cy="50482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600" b="1" dirty="0">
              <a:latin typeface="Foundational" pitchFamily="2" charset="0"/>
            </a:endParaRPr>
          </a:p>
        </p:txBody>
      </p:sp>
      <p:pic>
        <p:nvPicPr>
          <p:cNvPr id="9" name="Content Placeholder 8" descr="Search Within2.jpg"/>
          <p:cNvPicPr>
            <a:picLocks noGrp="1" noChangeAspect="1"/>
          </p:cNvPicPr>
          <p:nvPr>
            <p:ph sz="quarter" idx="1"/>
          </p:nvPr>
        </p:nvPicPr>
        <p:blipFill>
          <a:blip r:embed="rId2" cstate="print"/>
          <a:stretch>
            <a:fillRect/>
          </a:stretch>
        </p:blipFill>
        <p:spPr>
          <a:xfrm>
            <a:off x="4724400" y="1524000"/>
            <a:ext cx="4038600" cy="2777603"/>
          </a:xfrm>
        </p:spPr>
      </p:pic>
      <p:graphicFrame>
        <p:nvGraphicFramePr>
          <p:cNvPr id="6" name="Table 5"/>
          <p:cNvGraphicFramePr>
            <a:graphicFrameLocks noGrp="1"/>
          </p:cNvGraphicFramePr>
          <p:nvPr/>
        </p:nvGraphicFramePr>
        <p:xfrm>
          <a:off x="5181600" y="4648200"/>
          <a:ext cx="3429000" cy="647700"/>
        </p:xfrm>
        <a:graphic>
          <a:graphicData uri="http://schemas.openxmlformats.org/drawingml/2006/table">
            <a:tbl>
              <a:tblPr/>
              <a:tblGrid>
                <a:gridCol w="3429000">
                  <a:extLst>
                    <a:ext uri="{9D8B030D-6E8A-4147-A177-3AD203B41FA5}">
                      <a16:colId xmlns:a16="http://schemas.microsoft.com/office/drawing/2014/main" val="20000"/>
                    </a:ext>
                  </a:extLst>
                </a:gridCol>
              </a:tblGrid>
              <a:tr h="647700">
                <a:tc>
                  <a:txBody>
                    <a:bodyPr/>
                    <a:lstStyle/>
                    <a:p>
                      <a:pPr marL="163195" marR="0" algn="l" defTabSz="914400" rtl="0" eaLnBrk="1" latinLnBrk="0" hangingPunct="1">
                        <a:lnSpc>
                          <a:spcPct val="100000"/>
                        </a:lnSpc>
                        <a:spcBef>
                          <a:spcPts val="0"/>
                        </a:spcBef>
                        <a:spcAft>
                          <a:spcPts val="0"/>
                        </a:spcAft>
                      </a:pPr>
                      <a:r>
                        <a:rPr lang="en-US" sz="1400" b="1" kern="1200" dirty="0">
                          <a:solidFill>
                            <a:srgbClr val="000000"/>
                          </a:solidFill>
                          <a:latin typeface="Calibri"/>
                          <a:ea typeface="Times New Roman"/>
                          <a:cs typeface="Estrangelo Edessa"/>
                        </a:rPr>
                        <a:t>Media:  </a:t>
                      </a:r>
                      <a:r>
                        <a:rPr lang="en-US" sz="1400" b="1" kern="1200" dirty="0" smtClean="0">
                          <a:solidFill>
                            <a:srgbClr val="000000"/>
                          </a:solidFill>
                          <a:latin typeface="Calibri"/>
                          <a:ea typeface="Times New Roman"/>
                          <a:cs typeface="Estrangelo Edessa"/>
                        </a:rPr>
                        <a:t>Latex Paint and Caulk</a:t>
                      </a:r>
                      <a:endParaRPr lang="en-US" sz="1400" b="1" kern="1200" dirty="0">
                        <a:solidFill>
                          <a:srgbClr val="000000"/>
                        </a:solidFill>
                        <a:latin typeface="Calibri"/>
                        <a:ea typeface="Times New Roman"/>
                        <a:cs typeface="Estrangelo Edessa"/>
                      </a:endParaRPr>
                    </a:p>
                    <a:p>
                      <a:pPr marL="163195" marR="0" algn="l" defTabSz="914400" rtl="0" eaLnBrk="1" latinLnBrk="0" hangingPunct="1">
                        <a:lnSpc>
                          <a:spcPct val="100000"/>
                        </a:lnSpc>
                        <a:spcBef>
                          <a:spcPts val="0"/>
                        </a:spcBef>
                        <a:spcAft>
                          <a:spcPts val="0"/>
                        </a:spcAft>
                      </a:pPr>
                      <a:r>
                        <a:rPr lang="en-US" sz="1400" b="1" kern="1200" dirty="0" smtClean="0">
                          <a:solidFill>
                            <a:srgbClr val="000000"/>
                          </a:solidFill>
                          <a:latin typeface="Calibri"/>
                          <a:ea typeface="Times New Roman"/>
                          <a:cs typeface="Estrangelo Edessa"/>
                        </a:rPr>
                        <a:t>Size</a:t>
                      </a:r>
                      <a:r>
                        <a:rPr lang="en-US" sz="1400" b="1" kern="1200" dirty="0">
                          <a:solidFill>
                            <a:srgbClr val="000000"/>
                          </a:solidFill>
                          <a:latin typeface="Calibri"/>
                          <a:ea typeface="Times New Roman"/>
                          <a:cs typeface="Estrangelo Edessa"/>
                        </a:rPr>
                        <a:t>:  </a:t>
                      </a:r>
                      <a:r>
                        <a:rPr lang="en-US" sz="1400" b="1" kern="1200" dirty="0" smtClean="0">
                          <a:solidFill>
                            <a:srgbClr val="000000"/>
                          </a:solidFill>
                          <a:latin typeface="Calibri"/>
                          <a:ea typeface="Times New Roman"/>
                          <a:cs typeface="Estrangelo Edessa"/>
                        </a:rPr>
                        <a:t>24” x 36”</a:t>
                      </a:r>
                      <a:endParaRPr lang="en-US" sz="1400" b="1" kern="1200" dirty="0">
                        <a:solidFill>
                          <a:srgbClr val="000000"/>
                        </a:solidFill>
                        <a:latin typeface="Calibri"/>
                        <a:ea typeface="Times New Roman"/>
                        <a:cs typeface="Estrangelo Edessa"/>
                      </a:endParaRPr>
                    </a:p>
                    <a:p>
                      <a:pPr marL="163195" marR="0" algn="l" defTabSz="914400" rtl="0" eaLnBrk="1" latinLnBrk="0" hangingPunct="1">
                        <a:lnSpc>
                          <a:spcPct val="100000"/>
                        </a:lnSpc>
                        <a:spcBef>
                          <a:spcPts val="0"/>
                        </a:spcBef>
                        <a:spcAft>
                          <a:spcPts val="0"/>
                        </a:spcAft>
                      </a:pPr>
                      <a:r>
                        <a:rPr lang="en-US" sz="1400" b="1" kern="1200" dirty="0">
                          <a:solidFill>
                            <a:srgbClr val="000000"/>
                          </a:solidFill>
                          <a:latin typeface="Calibri"/>
                          <a:ea typeface="Times New Roman"/>
                          <a:cs typeface="Estrangelo Edessa"/>
                        </a:rPr>
                        <a:t> Sale Value:  </a:t>
                      </a:r>
                      <a:r>
                        <a:rPr lang="en-US" sz="1400" b="1" kern="1200" dirty="0" smtClean="0">
                          <a:solidFill>
                            <a:srgbClr val="000000"/>
                          </a:solidFill>
                          <a:latin typeface="Calibri"/>
                          <a:ea typeface="Times New Roman"/>
                          <a:cs typeface="Estrangelo Edessa"/>
                        </a:rPr>
                        <a:t>$325.00</a:t>
                      </a:r>
                      <a:endParaRPr lang="en-US" sz="1400" b="1" kern="1200" dirty="0">
                        <a:solidFill>
                          <a:srgbClr val="000000"/>
                        </a:solidFill>
                        <a:latin typeface="Calibri"/>
                        <a:ea typeface="Times New Roman"/>
                        <a:cs typeface="Estrangelo Edessa"/>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7" name="Picture 11"/>
          <p:cNvPicPr>
            <a:picLocks noChangeAspect="1" noChangeArrowheads="1"/>
          </p:cNvPicPr>
          <p:nvPr/>
        </p:nvPicPr>
        <p:blipFill>
          <a:blip r:embed="rId3" cstate="print"/>
          <a:srcRect/>
          <a:stretch>
            <a:fillRect/>
          </a:stretch>
        </p:blipFill>
        <p:spPr bwMode="auto">
          <a:xfrm>
            <a:off x="4038600" y="5867400"/>
            <a:ext cx="1096963" cy="476250"/>
          </a:xfrm>
          <a:prstGeom prst="rect">
            <a:avLst/>
          </a:prstGeom>
          <a:noFill/>
        </p:spPr>
      </p:pic>
      <p:pic>
        <p:nvPicPr>
          <p:cNvPr id="11" name="Picture 10" descr="search within 8.jpg"/>
          <p:cNvPicPr>
            <a:picLocks noChangeAspect="1"/>
          </p:cNvPicPr>
          <p:nvPr/>
        </p:nvPicPr>
        <p:blipFill>
          <a:blip r:embed="rId4" cstate="print"/>
          <a:stretch>
            <a:fillRect/>
          </a:stretch>
        </p:blipFill>
        <p:spPr>
          <a:xfrm>
            <a:off x="609600" y="1447800"/>
            <a:ext cx="3474589" cy="4297680"/>
          </a:xfrm>
          <a:prstGeom prst="rect">
            <a:avLst/>
          </a:prstGeom>
          <a:ln w="22225">
            <a:solidFill>
              <a:schemeClr val="tx1"/>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Foundational" pitchFamily="2" charset="0"/>
              </a:rPr>
              <a:t> </a:t>
            </a:r>
            <a:r>
              <a:rPr lang="en-US" sz="3600" b="1" dirty="0" smtClean="0">
                <a:latin typeface="Foundational" pitchFamily="2" charset="0"/>
              </a:rPr>
              <a:t>    </a:t>
            </a:r>
            <a:endParaRPr lang="en-US" sz="3600" b="1" dirty="0">
              <a:latin typeface="Foundational" pitchFamily="2" charset="0"/>
            </a:endParaRPr>
          </a:p>
        </p:txBody>
      </p:sp>
      <p:pic>
        <p:nvPicPr>
          <p:cNvPr id="17" name="Content Placeholder 16" descr="Trilogy 3...9.jpg"/>
          <p:cNvPicPr>
            <a:picLocks noGrp="1" noChangeAspect="1"/>
          </p:cNvPicPr>
          <p:nvPr>
            <p:ph sz="quarter" idx="2"/>
          </p:nvPr>
        </p:nvPicPr>
        <p:blipFill>
          <a:blip r:embed="rId2" cstate="print"/>
          <a:stretch>
            <a:fillRect/>
          </a:stretch>
        </p:blipFill>
        <p:spPr>
          <a:xfrm>
            <a:off x="838200" y="1447800"/>
            <a:ext cx="2759242" cy="3931920"/>
          </a:xfrm>
          <a:ln w="22225">
            <a:solidFill>
              <a:schemeClr val="tx1"/>
            </a:solidFill>
          </a:ln>
        </p:spPr>
      </p:pic>
      <p:pic>
        <p:nvPicPr>
          <p:cNvPr id="21" name="Content Placeholder 20" descr="Trilogy 1..9.jpg"/>
          <p:cNvPicPr>
            <a:picLocks noGrp="1" noChangeAspect="1"/>
          </p:cNvPicPr>
          <p:nvPr>
            <p:ph sz="quarter" idx="4"/>
          </p:nvPr>
        </p:nvPicPr>
        <p:blipFill>
          <a:blip r:embed="rId3" cstate="print"/>
          <a:stretch>
            <a:fillRect/>
          </a:stretch>
        </p:blipFill>
        <p:spPr>
          <a:xfrm>
            <a:off x="4419600" y="1447800"/>
            <a:ext cx="1452806" cy="2209801"/>
          </a:xfrm>
          <a:ln w="22225">
            <a:solidFill>
              <a:schemeClr val="tx1"/>
            </a:solidFill>
          </a:ln>
        </p:spPr>
      </p:pic>
      <p:pic>
        <p:nvPicPr>
          <p:cNvPr id="28673" name="Picture 11"/>
          <p:cNvPicPr>
            <a:picLocks noChangeAspect="1" noChangeArrowheads="1"/>
          </p:cNvPicPr>
          <p:nvPr/>
        </p:nvPicPr>
        <p:blipFill>
          <a:blip r:embed="rId4" cstate="print"/>
          <a:srcRect/>
          <a:stretch>
            <a:fillRect/>
          </a:stretch>
        </p:blipFill>
        <p:spPr bwMode="auto">
          <a:xfrm>
            <a:off x="3733800" y="5867400"/>
            <a:ext cx="1096963" cy="476250"/>
          </a:xfrm>
          <a:prstGeom prst="rect">
            <a:avLst/>
          </a:prstGeom>
          <a:noFill/>
        </p:spPr>
      </p:pic>
      <p:sp>
        <p:nvSpPr>
          <p:cNvPr id="28676" name="Rectangle 4"/>
          <p:cNvSpPr>
            <a:spLocks noChangeArrowheads="1"/>
          </p:cNvSpPr>
          <p:nvPr/>
        </p:nvSpPr>
        <p:spPr bwMode="auto">
          <a:xfrm>
            <a:off x="838200" y="5383770"/>
            <a:ext cx="26670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175" lvl="0" fontAlgn="base">
              <a:buClrTx/>
              <a:buSzTx/>
              <a:buFontTx/>
              <a:buNone/>
              <a:tabLst>
                <a:tab pos="4435475" algn="l"/>
              </a:tabLst>
            </a:pPr>
            <a:r>
              <a:rPr lang="en-US" sz="1400" b="1" dirty="0" smtClean="0">
                <a:solidFill>
                  <a:srgbClr val="000000"/>
                </a:solidFill>
                <a:latin typeface="Calibri"/>
                <a:ea typeface="Times New Roman"/>
                <a:cs typeface="Estrangelo Edessa"/>
              </a:rPr>
              <a:t>Media:  Latex Paint and Caulk</a:t>
            </a:r>
          </a:p>
          <a:p>
            <a:pPr marL="3175" fontAlgn="base">
              <a:tabLst>
                <a:tab pos="4435475" algn="l"/>
              </a:tabLst>
            </a:pPr>
            <a:r>
              <a:rPr lang="en-US" sz="1400" b="1" dirty="0" smtClean="0">
                <a:solidFill>
                  <a:srgbClr val="000000"/>
                </a:solidFill>
                <a:latin typeface="Calibri"/>
                <a:ea typeface="Times New Roman"/>
                <a:cs typeface="Estrangelo Edessa"/>
              </a:rPr>
              <a:t>Size:  24" x 36"  each</a:t>
            </a:r>
          </a:p>
          <a:p>
            <a:pPr fontAlgn="base">
              <a:tabLst>
                <a:tab pos="4435475" algn="l"/>
              </a:tabLst>
            </a:pPr>
            <a:r>
              <a:rPr lang="en-US" sz="1400" b="1" dirty="0" smtClean="0">
                <a:solidFill>
                  <a:srgbClr val="000000"/>
                </a:solidFill>
                <a:latin typeface="Calibri"/>
                <a:ea typeface="Times New Roman"/>
                <a:cs typeface="Estrangelo Edessa"/>
              </a:rPr>
              <a:t>Sale Value:  $750.00 for I, II, III</a:t>
            </a:r>
          </a:p>
        </p:txBody>
      </p:sp>
      <p:sp>
        <p:nvSpPr>
          <p:cNvPr id="18" name="TextBox 17"/>
          <p:cNvSpPr txBox="1"/>
          <p:nvPr/>
        </p:nvSpPr>
        <p:spPr>
          <a:xfrm>
            <a:off x="4191000" y="1447800"/>
            <a:ext cx="3962400" cy="369332"/>
          </a:xfrm>
          <a:prstGeom prst="rect">
            <a:avLst/>
          </a:prstGeom>
          <a:noFill/>
        </p:spPr>
        <p:txBody>
          <a:bodyPr wrap="square" rtlCol="0">
            <a:spAutoFit/>
          </a:bodyPr>
          <a:lstStyle/>
          <a:p>
            <a:endParaRPr lang="en-US" dirty="0"/>
          </a:p>
        </p:txBody>
      </p:sp>
      <p:sp>
        <p:nvSpPr>
          <p:cNvPr id="19" name="TextBox 18"/>
          <p:cNvSpPr txBox="1"/>
          <p:nvPr/>
        </p:nvSpPr>
        <p:spPr>
          <a:xfrm>
            <a:off x="4572000" y="3276600"/>
            <a:ext cx="3352800" cy="369332"/>
          </a:xfrm>
          <a:prstGeom prst="rect">
            <a:avLst/>
          </a:prstGeom>
          <a:noFill/>
        </p:spPr>
        <p:txBody>
          <a:bodyPr wrap="square" rtlCol="0">
            <a:spAutoFit/>
          </a:bodyPr>
          <a:lstStyle/>
          <a:p>
            <a:endParaRPr lang="en-US" dirty="0"/>
          </a:p>
        </p:txBody>
      </p:sp>
      <p:pic>
        <p:nvPicPr>
          <p:cNvPr id="22" name="Picture 21" descr="Trilogy 2..9.jpg"/>
          <p:cNvPicPr>
            <a:picLocks noChangeAspect="1"/>
          </p:cNvPicPr>
          <p:nvPr/>
        </p:nvPicPr>
        <p:blipFill>
          <a:blip r:embed="rId5" cstate="print"/>
          <a:stretch>
            <a:fillRect/>
          </a:stretch>
        </p:blipFill>
        <p:spPr>
          <a:xfrm>
            <a:off x="6629400" y="1447800"/>
            <a:ext cx="1435137" cy="2212848"/>
          </a:xfrm>
          <a:prstGeom prst="rect">
            <a:avLst/>
          </a:prstGeom>
          <a:ln w="22225">
            <a:solidFill>
              <a:schemeClr val="tx1"/>
            </a:solidFill>
          </a:ln>
        </p:spPr>
      </p:pic>
      <p:sp>
        <p:nvSpPr>
          <p:cNvPr id="23" name="TextBox 22"/>
          <p:cNvSpPr txBox="1"/>
          <p:nvPr/>
        </p:nvSpPr>
        <p:spPr>
          <a:xfrm>
            <a:off x="4648200" y="3810000"/>
            <a:ext cx="1447800" cy="369332"/>
          </a:xfrm>
          <a:prstGeom prst="rect">
            <a:avLst/>
          </a:prstGeom>
          <a:noFill/>
        </p:spPr>
        <p:txBody>
          <a:bodyPr wrap="square" rtlCol="0">
            <a:spAutoFit/>
          </a:bodyPr>
          <a:lstStyle/>
          <a:p>
            <a:r>
              <a:rPr lang="en-US" b="1" dirty="0" smtClean="0">
                <a:latin typeface="Foundational" pitchFamily="2" charset="0"/>
              </a:rPr>
              <a:t>Trilogy I</a:t>
            </a:r>
            <a:endParaRPr lang="en-US" b="1" dirty="0">
              <a:latin typeface="Foundational" pitchFamily="2" charset="0"/>
            </a:endParaRPr>
          </a:p>
        </p:txBody>
      </p:sp>
      <p:sp>
        <p:nvSpPr>
          <p:cNvPr id="24" name="TextBox 23"/>
          <p:cNvSpPr txBox="1"/>
          <p:nvPr/>
        </p:nvSpPr>
        <p:spPr>
          <a:xfrm>
            <a:off x="6705600" y="3810000"/>
            <a:ext cx="1447800" cy="369332"/>
          </a:xfrm>
          <a:prstGeom prst="rect">
            <a:avLst/>
          </a:prstGeom>
          <a:noFill/>
        </p:spPr>
        <p:txBody>
          <a:bodyPr wrap="square" rtlCol="0">
            <a:spAutoFit/>
          </a:bodyPr>
          <a:lstStyle/>
          <a:p>
            <a:r>
              <a:rPr lang="en-US" b="1" dirty="0" smtClean="0">
                <a:latin typeface="Foundational" pitchFamily="2" charset="0"/>
              </a:rPr>
              <a:t>Trilogy II</a:t>
            </a:r>
            <a:endParaRPr lang="en-US" b="1" dirty="0">
              <a:latin typeface="Foundational" pitchFamily="2" charset="0"/>
            </a:endParaRPr>
          </a:p>
        </p:txBody>
      </p:sp>
      <p:pic>
        <p:nvPicPr>
          <p:cNvPr id="26" name="Picture 25" descr="Trilogy I II III.JPG"/>
          <p:cNvPicPr>
            <a:picLocks noChangeAspect="1"/>
          </p:cNvPicPr>
          <p:nvPr/>
        </p:nvPicPr>
        <p:blipFill>
          <a:blip r:embed="rId6" cstate="print"/>
          <a:stretch>
            <a:fillRect/>
          </a:stretch>
        </p:blipFill>
        <p:spPr>
          <a:xfrm>
            <a:off x="4114800" y="4343400"/>
            <a:ext cx="4803006" cy="13716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Foundational" pitchFamily="2" charset="0"/>
              </a:rPr>
              <a:t>  </a:t>
            </a:r>
            <a:endParaRPr lang="en-US" sz="3600" b="1" dirty="0">
              <a:latin typeface="Foundational" pitchFamily="2" charset="0"/>
            </a:endParaRPr>
          </a:p>
        </p:txBody>
      </p:sp>
      <p:pic>
        <p:nvPicPr>
          <p:cNvPr id="16" name="Content Placeholder 15" descr="I commit my mind, O Lord 10.jpg"/>
          <p:cNvPicPr>
            <a:picLocks noGrp="1" noChangeAspect="1"/>
          </p:cNvPicPr>
          <p:nvPr>
            <p:ph sz="quarter" idx="2"/>
          </p:nvPr>
        </p:nvPicPr>
        <p:blipFill>
          <a:blip r:embed="rId2" cstate="print"/>
          <a:stretch>
            <a:fillRect/>
          </a:stretch>
        </p:blipFill>
        <p:spPr>
          <a:xfrm>
            <a:off x="838201" y="1371600"/>
            <a:ext cx="2696089" cy="4389120"/>
          </a:xfrm>
          <a:ln w="22225">
            <a:solidFill>
              <a:schemeClr val="tx1"/>
            </a:solidFill>
          </a:ln>
        </p:spPr>
      </p:pic>
      <p:pic>
        <p:nvPicPr>
          <p:cNvPr id="18" name="Content Placeholder 17" descr="I Commit My Mind2.jpg"/>
          <p:cNvPicPr>
            <a:picLocks noGrp="1" noChangeAspect="1"/>
          </p:cNvPicPr>
          <p:nvPr>
            <p:ph sz="quarter" idx="4"/>
          </p:nvPr>
        </p:nvPicPr>
        <p:blipFill>
          <a:blip r:embed="rId3" cstate="print"/>
          <a:stretch>
            <a:fillRect/>
          </a:stretch>
        </p:blipFill>
        <p:spPr>
          <a:xfrm>
            <a:off x="4419600" y="1371600"/>
            <a:ext cx="3877056" cy="3657600"/>
          </a:xfrm>
        </p:spPr>
      </p:pic>
      <p:pic>
        <p:nvPicPr>
          <p:cNvPr id="2049" name="Picture 11"/>
          <p:cNvPicPr>
            <a:picLocks noChangeAspect="1" noChangeArrowheads="1"/>
          </p:cNvPicPr>
          <p:nvPr/>
        </p:nvPicPr>
        <p:blipFill>
          <a:blip r:embed="rId4" cstate="print"/>
          <a:srcRect/>
          <a:stretch>
            <a:fillRect/>
          </a:stretch>
        </p:blipFill>
        <p:spPr bwMode="auto">
          <a:xfrm>
            <a:off x="3733800" y="5867400"/>
            <a:ext cx="1096962" cy="476250"/>
          </a:xfrm>
          <a:prstGeom prst="rect">
            <a:avLst/>
          </a:prstGeom>
          <a:noFill/>
        </p:spPr>
      </p:pic>
      <p:graphicFrame>
        <p:nvGraphicFramePr>
          <p:cNvPr id="14" name="Table 13"/>
          <p:cNvGraphicFramePr>
            <a:graphicFrameLocks noGrp="1"/>
          </p:cNvGraphicFramePr>
          <p:nvPr/>
        </p:nvGraphicFramePr>
        <p:xfrm>
          <a:off x="4953000" y="5105400"/>
          <a:ext cx="3352800" cy="571500"/>
        </p:xfrm>
        <a:graphic>
          <a:graphicData uri="http://schemas.openxmlformats.org/drawingml/2006/table">
            <a:tbl>
              <a:tblPr/>
              <a:tblGrid>
                <a:gridCol w="3352800">
                  <a:extLst>
                    <a:ext uri="{9D8B030D-6E8A-4147-A177-3AD203B41FA5}">
                      <a16:colId xmlns:a16="http://schemas.microsoft.com/office/drawing/2014/main" val="20000"/>
                    </a:ext>
                  </a:extLst>
                </a:gridCol>
              </a:tblGrid>
              <a:tr h="0">
                <a:tc>
                  <a:txBody>
                    <a:bodyPr/>
                    <a:lstStyle/>
                    <a:p>
                      <a:pPr marL="160020" marR="0" algn="l">
                        <a:lnSpc>
                          <a:spcPts val="1500"/>
                        </a:lnSpc>
                        <a:spcBef>
                          <a:spcPts val="0"/>
                        </a:spcBef>
                        <a:spcAft>
                          <a:spcPts val="0"/>
                        </a:spcAft>
                      </a:pPr>
                      <a:r>
                        <a:rPr lang="en-US" sz="1400" b="1" dirty="0" smtClean="0">
                          <a:solidFill>
                            <a:srgbClr val="000000"/>
                          </a:solidFill>
                          <a:latin typeface="Calibri"/>
                          <a:ea typeface="Times New Roman"/>
                          <a:cs typeface="Estrangelo Edessa"/>
                        </a:rPr>
                        <a:t>Media</a:t>
                      </a:r>
                      <a:r>
                        <a:rPr lang="en-US" sz="1400" b="1" dirty="0">
                          <a:solidFill>
                            <a:srgbClr val="000000"/>
                          </a:solidFill>
                          <a:latin typeface="Calibri"/>
                          <a:ea typeface="Times New Roman"/>
                          <a:cs typeface="Estrangelo Edessa"/>
                        </a:rPr>
                        <a:t>:  </a:t>
                      </a:r>
                      <a:r>
                        <a:rPr lang="en-US" sz="1400" b="1" dirty="0" smtClean="0">
                          <a:solidFill>
                            <a:srgbClr val="000000"/>
                          </a:solidFill>
                          <a:latin typeface="Calibri"/>
                          <a:ea typeface="Times New Roman"/>
                          <a:cs typeface="Estrangelo Edessa"/>
                        </a:rPr>
                        <a:t>Latex Paint and Caulk</a:t>
                      </a:r>
                      <a:endParaRPr lang="en-US" sz="1100" dirty="0">
                        <a:latin typeface="Calibri"/>
                        <a:ea typeface="Times New Roman"/>
                        <a:cs typeface="Times New Roman"/>
                      </a:endParaRPr>
                    </a:p>
                    <a:p>
                      <a:pPr marL="160020" marR="0" algn="l">
                        <a:lnSpc>
                          <a:spcPts val="1500"/>
                        </a:lnSpc>
                        <a:spcBef>
                          <a:spcPts val="0"/>
                        </a:spcBef>
                        <a:spcAft>
                          <a:spcPts val="0"/>
                        </a:spcAft>
                      </a:pPr>
                      <a:r>
                        <a:rPr lang="en-US" sz="1400" b="1" dirty="0" smtClean="0">
                          <a:solidFill>
                            <a:srgbClr val="000000"/>
                          </a:solidFill>
                          <a:latin typeface="Calibri"/>
                          <a:ea typeface="Times New Roman"/>
                          <a:cs typeface="Estrangelo Edessa"/>
                        </a:rPr>
                        <a:t>Size</a:t>
                      </a:r>
                      <a:r>
                        <a:rPr lang="en-US" sz="1400" b="1" dirty="0">
                          <a:solidFill>
                            <a:srgbClr val="000000"/>
                          </a:solidFill>
                          <a:latin typeface="Calibri"/>
                          <a:ea typeface="Times New Roman"/>
                          <a:cs typeface="Estrangelo Edessa"/>
                        </a:rPr>
                        <a:t>:  </a:t>
                      </a:r>
                      <a:r>
                        <a:rPr lang="en-US" sz="1400" b="1" dirty="0" smtClean="0">
                          <a:solidFill>
                            <a:srgbClr val="000000"/>
                          </a:solidFill>
                          <a:latin typeface="Calibri"/>
                          <a:ea typeface="Times New Roman"/>
                          <a:cs typeface="Estrangelo Edessa"/>
                        </a:rPr>
                        <a:t>24'' </a:t>
                      </a:r>
                      <a:r>
                        <a:rPr lang="en-US" sz="1400" b="1" dirty="0">
                          <a:solidFill>
                            <a:srgbClr val="000000"/>
                          </a:solidFill>
                          <a:latin typeface="Calibri"/>
                          <a:ea typeface="Times New Roman"/>
                          <a:cs typeface="Estrangelo Edessa"/>
                        </a:rPr>
                        <a:t>x </a:t>
                      </a:r>
                      <a:r>
                        <a:rPr lang="en-US" sz="1400" b="1" dirty="0" smtClean="0">
                          <a:solidFill>
                            <a:srgbClr val="000000"/>
                          </a:solidFill>
                          <a:latin typeface="Calibri"/>
                          <a:ea typeface="Times New Roman"/>
                          <a:cs typeface="Estrangelo Edessa"/>
                        </a:rPr>
                        <a:t>36'' </a:t>
                      </a:r>
                      <a:endParaRPr lang="en-US" sz="1100" dirty="0">
                        <a:latin typeface="Calibri"/>
                        <a:ea typeface="Times New Roman"/>
                        <a:cs typeface="Times New Roman"/>
                      </a:endParaRPr>
                    </a:p>
                    <a:p>
                      <a:pPr marL="160020" marR="0" algn="l">
                        <a:lnSpc>
                          <a:spcPts val="1500"/>
                        </a:lnSpc>
                        <a:spcBef>
                          <a:spcPts val="0"/>
                        </a:spcBef>
                        <a:spcAft>
                          <a:spcPts val="0"/>
                        </a:spcAft>
                      </a:pPr>
                      <a:r>
                        <a:rPr lang="en-US" sz="1400" b="1" dirty="0" smtClean="0">
                          <a:solidFill>
                            <a:srgbClr val="000000"/>
                          </a:solidFill>
                          <a:latin typeface="Calibri"/>
                          <a:ea typeface="Times New Roman"/>
                          <a:cs typeface="Estrangelo Edessa"/>
                        </a:rPr>
                        <a:t>Sale </a:t>
                      </a:r>
                      <a:r>
                        <a:rPr lang="en-US" sz="1400" b="1" dirty="0">
                          <a:solidFill>
                            <a:srgbClr val="000000"/>
                          </a:solidFill>
                          <a:latin typeface="Calibri"/>
                          <a:ea typeface="Times New Roman"/>
                          <a:cs typeface="Estrangelo Edessa"/>
                        </a:rPr>
                        <a:t>Value:  </a:t>
                      </a:r>
                      <a:r>
                        <a:rPr lang="en-US" sz="1400" b="1" dirty="0" smtClean="0">
                          <a:solidFill>
                            <a:srgbClr val="000000"/>
                          </a:solidFill>
                          <a:latin typeface="Calibri"/>
                          <a:ea typeface="Times New Roman"/>
                          <a:cs typeface="Estrangelo Edessa"/>
                        </a:rPr>
                        <a:t>NFS</a:t>
                      </a:r>
                      <a:endParaRPr lang="en-US" sz="1100" dirty="0">
                        <a:latin typeface="Calibri"/>
                        <a:ea typeface="Times New Roman"/>
                        <a:cs typeface="Times New Roman"/>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sz="3600" b="1" dirty="0" smtClean="0">
                <a:latin typeface="Foundational" pitchFamily="2" charset="0"/>
              </a:rPr>
              <a:t>    </a:t>
            </a:r>
            <a:br>
              <a:rPr lang="en-US" sz="3600" b="1" dirty="0" smtClean="0">
                <a:latin typeface="Foundational" pitchFamily="2" charset="0"/>
              </a:rPr>
            </a:br>
            <a:r>
              <a:rPr lang="en-US" sz="3600" b="1" dirty="0">
                <a:latin typeface="Foundational" pitchFamily="2" charset="0"/>
              </a:rPr>
              <a:t> </a:t>
            </a:r>
            <a:r>
              <a:rPr lang="en-US" sz="3600" b="1" dirty="0" smtClean="0">
                <a:latin typeface="Foundational" pitchFamily="2" charset="0"/>
              </a:rPr>
              <a:t>  </a:t>
            </a:r>
            <a:endParaRPr lang="en-US" sz="3600" b="1" dirty="0">
              <a:latin typeface="Foundational" pitchFamily="2" charset="0"/>
            </a:endParaRPr>
          </a:p>
        </p:txBody>
      </p:sp>
      <p:pic>
        <p:nvPicPr>
          <p:cNvPr id="17" name="Content Placeholder 16" descr="Hope 11.jpg"/>
          <p:cNvPicPr>
            <a:picLocks noGrp="1" noChangeAspect="1"/>
          </p:cNvPicPr>
          <p:nvPr>
            <p:ph sz="quarter" idx="2"/>
          </p:nvPr>
        </p:nvPicPr>
        <p:blipFill>
          <a:blip r:embed="rId2" cstate="print"/>
          <a:stretch>
            <a:fillRect/>
          </a:stretch>
        </p:blipFill>
        <p:spPr>
          <a:xfrm>
            <a:off x="990601" y="1600200"/>
            <a:ext cx="2806879" cy="4325112"/>
          </a:xfrm>
          <a:ln w="22225">
            <a:solidFill>
              <a:schemeClr val="tx1"/>
            </a:solidFill>
          </a:ln>
        </p:spPr>
      </p:pic>
      <p:pic>
        <p:nvPicPr>
          <p:cNvPr id="18" name="Content Placeholder 17" descr="Hope2.jpg"/>
          <p:cNvPicPr>
            <a:picLocks noGrp="1" noChangeAspect="1"/>
          </p:cNvPicPr>
          <p:nvPr>
            <p:ph sz="quarter" idx="4"/>
          </p:nvPr>
        </p:nvPicPr>
        <p:blipFill>
          <a:blip r:embed="rId3" cstate="print"/>
          <a:stretch>
            <a:fillRect/>
          </a:stretch>
        </p:blipFill>
        <p:spPr>
          <a:xfrm>
            <a:off x="4267200" y="1752600"/>
            <a:ext cx="4345500" cy="2362200"/>
          </a:xfrm>
        </p:spPr>
      </p:pic>
      <p:pic>
        <p:nvPicPr>
          <p:cNvPr id="30721" name="Picture 12"/>
          <p:cNvPicPr>
            <a:picLocks noChangeAspect="1" noChangeArrowheads="1"/>
          </p:cNvPicPr>
          <p:nvPr/>
        </p:nvPicPr>
        <p:blipFill>
          <a:blip r:embed="rId4" cstate="print"/>
          <a:srcRect/>
          <a:stretch>
            <a:fillRect/>
          </a:stretch>
        </p:blipFill>
        <p:spPr bwMode="auto">
          <a:xfrm>
            <a:off x="3810000" y="5943600"/>
            <a:ext cx="1152525" cy="504825"/>
          </a:xfrm>
          <a:prstGeom prst="rect">
            <a:avLst/>
          </a:prstGeom>
          <a:noFill/>
        </p:spPr>
      </p:pic>
      <p:graphicFrame>
        <p:nvGraphicFramePr>
          <p:cNvPr id="13" name="Table 12"/>
          <p:cNvGraphicFramePr>
            <a:graphicFrameLocks noGrp="1"/>
          </p:cNvGraphicFramePr>
          <p:nvPr/>
        </p:nvGraphicFramePr>
        <p:xfrm>
          <a:off x="4648200" y="4495800"/>
          <a:ext cx="3352800" cy="640080"/>
        </p:xfrm>
        <a:graphic>
          <a:graphicData uri="http://schemas.openxmlformats.org/drawingml/2006/table">
            <a:tbl>
              <a:tblPr/>
              <a:tblGrid>
                <a:gridCol w="3352800">
                  <a:extLst>
                    <a:ext uri="{9D8B030D-6E8A-4147-A177-3AD203B41FA5}">
                      <a16:colId xmlns:a16="http://schemas.microsoft.com/office/drawing/2014/main" val="20000"/>
                    </a:ext>
                  </a:extLst>
                </a:gridCol>
              </a:tblGrid>
              <a:tr h="0">
                <a:tc>
                  <a:txBody>
                    <a:bodyPr/>
                    <a:lstStyle/>
                    <a:p>
                      <a:pPr marL="163195" marR="0" algn="l">
                        <a:lnSpc>
                          <a:spcPct val="100000"/>
                        </a:lnSpc>
                        <a:spcBef>
                          <a:spcPts val="0"/>
                        </a:spcBef>
                        <a:spcAft>
                          <a:spcPts val="0"/>
                        </a:spcAft>
                      </a:pPr>
                      <a:r>
                        <a:rPr lang="en-US" sz="1400" b="1" dirty="0">
                          <a:solidFill>
                            <a:srgbClr val="000000"/>
                          </a:solidFill>
                          <a:latin typeface="Calibri"/>
                          <a:ea typeface="Times New Roman"/>
                          <a:cs typeface="Estrangelo Edessa"/>
                        </a:rPr>
                        <a:t>Media: </a:t>
                      </a:r>
                      <a:r>
                        <a:rPr lang="en-US" sz="1400" b="1" dirty="0" smtClean="0">
                          <a:solidFill>
                            <a:srgbClr val="000000"/>
                          </a:solidFill>
                          <a:latin typeface="Calibri"/>
                          <a:ea typeface="Times New Roman"/>
                          <a:cs typeface="Estrangelo Edessa"/>
                        </a:rPr>
                        <a:t>  Latex</a:t>
                      </a:r>
                      <a:r>
                        <a:rPr lang="en-US" sz="1400" b="1" baseline="0" dirty="0" smtClean="0">
                          <a:solidFill>
                            <a:srgbClr val="000000"/>
                          </a:solidFill>
                          <a:latin typeface="Calibri"/>
                          <a:ea typeface="Times New Roman"/>
                          <a:cs typeface="Estrangelo Edessa"/>
                        </a:rPr>
                        <a:t> Paint and Caulk</a:t>
                      </a:r>
                      <a:endParaRPr lang="en-US" sz="1100" dirty="0">
                        <a:latin typeface="Calibri"/>
                        <a:ea typeface="Times New Roman"/>
                        <a:cs typeface="Times New Roman"/>
                      </a:endParaRPr>
                    </a:p>
                    <a:p>
                      <a:pPr marL="163195" marR="0" algn="l">
                        <a:lnSpc>
                          <a:spcPct val="100000"/>
                        </a:lnSpc>
                        <a:spcBef>
                          <a:spcPts val="0"/>
                        </a:spcBef>
                        <a:spcAft>
                          <a:spcPts val="0"/>
                        </a:spcAft>
                      </a:pPr>
                      <a:r>
                        <a:rPr lang="en-US" sz="1400" b="1" dirty="0" smtClean="0">
                          <a:solidFill>
                            <a:srgbClr val="000000"/>
                          </a:solidFill>
                          <a:latin typeface="Calibri"/>
                          <a:ea typeface="Times New Roman"/>
                          <a:cs typeface="Estrangelo Edessa"/>
                        </a:rPr>
                        <a:t>Size</a:t>
                      </a:r>
                      <a:r>
                        <a:rPr lang="en-US" sz="1400" b="1" dirty="0">
                          <a:solidFill>
                            <a:srgbClr val="000000"/>
                          </a:solidFill>
                          <a:latin typeface="Calibri"/>
                          <a:ea typeface="Times New Roman"/>
                          <a:cs typeface="Estrangelo Edessa"/>
                        </a:rPr>
                        <a:t>:  </a:t>
                      </a:r>
                      <a:r>
                        <a:rPr lang="en-US" sz="1400" b="1" dirty="0" smtClean="0">
                          <a:solidFill>
                            <a:srgbClr val="000000"/>
                          </a:solidFill>
                          <a:latin typeface="Calibri"/>
                          <a:ea typeface="Times New Roman"/>
                          <a:cs typeface="Estrangelo Edessa"/>
                        </a:rPr>
                        <a:t>24” x 36”</a:t>
                      </a:r>
                      <a:endParaRPr lang="en-US" sz="1100" dirty="0">
                        <a:latin typeface="Calibri"/>
                        <a:ea typeface="Times New Roman"/>
                        <a:cs typeface="Times New Roman"/>
                      </a:endParaRPr>
                    </a:p>
                    <a:p>
                      <a:pPr marL="163195" marR="0" algn="l">
                        <a:lnSpc>
                          <a:spcPct val="100000"/>
                        </a:lnSpc>
                        <a:spcBef>
                          <a:spcPts val="0"/>
                        </a:spcBef>
                        <a:spcAft>
                          <a:spcPts val="0"/>
                        </a:spcAft>
                      </a:pPr>
                      <a:r>
                        <a:rPr lang="en-US" sz="1400" b="1" dirty="0">
                          <a:solidFill>
                            <a:srgbClr val="000000"/>
                          </a:solidFill>
                          <a:latin typeface="Calibri"/>
                          <a:ea typeface="Times New Roman"/>
                          <a:cs typeface="Estrangelo Edessa"/>
                        </a:rPr>
                        <a:t>Sale </a:t>
                      </a:r>
                      <a:r>
                        <a:rPr lang="en-US" sz="1400" b="1" dirty="0" smtClean="0">
                          <a:solidFill>
                            <a:srgbClr val="000000"/>
                          </a:solidFill>
                          <a:latin typeface="Calibri"/>
                          <a:ea typeface="Times New Roman"/>
                          <a:cs typeface="Estrangelo Edessa"/>
                        </a:rPr>
                        <a:t>Value:  NFS</a:t>
                      </a:r>
                      <a:endParaRPr lang="en-US" sz="1100" dirty="0">
                        <a:latin typeface="Calibri"/>
                        <a:ea typeface="Times New Roman"/>
                        <a:cs typeface="Times New Roman"/>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600" b="1" dirty="0">
              <a:latin typeface="Foundational" pitchFamily="2" charset="0"/>
            </a:endParaRPr>
          </a:p>
        </p:txBody>
      </p:sp>
      <p:pic>
        <p:nvPicPr>
          <p:cNvPr id="18" name="Content Placeholder 17" descr="Peace Thru You2.jpg"/>
          <p:cNvPicPr>
            <a:picLocks noGrp="1" noChangeAspect="1"/>
          </p:cNvPicPr>
          <p:nvPr>
            <p:ph sz="quarter" idx="2"/>
          </p:nvPr>
        </p:nvPicPr>
        <p:blipFill>
          <a:blip r:embed="rId2" cstate="print"/>
          <a:stretch>
            <a:fillRect/>
          </a:stretch>
        </p:blipFill>
        <p:spPr>
          <a:xfrm>
            <a:off x="4572000" y="2057400"/>
            <a:ext cx="4038600" cy="1805746"/>
          </a:xfrm>
        </p:spPr>
      </p:pic>
      <p:pic>
        <p:nvPicPr>
          <p:cNvPr id="20" name="Content Placeholder 19" descr="Peace Thru You 12.jpg"/>
          <p:cNvPicPr>
            <a:picLocks noGrp="1" noChangeAspect="1"/>
          </p:cNvPicPr>
          <p:nvPr>
            <p:ph sz="quarter" idx="4"/>
          </p:nvPr>
        </p:nvPicPr>
        <p:blipFill>
          <a:blip r:embed="rId3" cstate="print"/>
          <a:stretch>
            <a:fillRect/>
          </a:stretch>
        </p:blipFill>
        <p:spPr>
          <a:xfrm>
            <a:off x="685800" y="1524000"/>
            <a:ext cx="3561117" cy="4267200"/>
          </a:xfrm>
          <a:ln w="22225">
            <a:solidFill>
              <a:schemeClr val="tx1"/>
            </a:solidFill>
          </a:ln>
        </p:spPr>
      </p:pic>
      <p:graphicFrame>
        <p:nvGraphicFramePr>
          <p:cNvPr id="10" name="Table 9"/>
          <p:cNvGraphicFramePr>
            <a:graphicFrameLocks noGrp="1"/>
          </p:cNvGraphicFramePr>
          <p:nvPr/>
        </p:nvGraphicFramePr>
        <p:xfrm>
          <a:off x="5029200" y="4495800"/>
          <a:ext cx="2971800" cy="914400"/>
        </p:xfrm>
        <a:graphic>
          <a:graphicData uri="http://schemas.openxmlformats.org/drawingml/2006/table">
            <a:tbl>
              <a:tblPr/>
              <a:tblGrid>
                <a:gridCol w="2971800">
                  <a:extLst>
                    <a:ext uri="{9D8B030D-6E8A-4147-A177-3AD203B41FA5}">
                      <a16:colId xmlns:a16="http://schemas.microsoft.com/office/drawing/2014/main" val="20000"/>
                    </a:ext>
                  </a:extLst>
                </a:gridCol>
              </a:tblGrid>
              <a:tr h="914400">
                <a:tc>
                  <a:txBody>
                    <a:bodyPr/>
                    <a:lstStyle/>
                    <a:p>
                      <a:pPr marL="163195" marR="0" algn="l">
                        <a:lnSpc>
                          <a:spcPct val="100000"/>
                        </a:lnSpc>
                        <a:spcBef>
                          <a:spcPts val="600"/>
                        </a:spcBef>
                        <a:spcAft>
                          <a:spcPts val="0"/>
                        </a:spcAft>
                      </a:pPr>
                      <a:r>
                        <a:rPr lang="en-US" sz="1400" b="1" dirty="0" smtClean="0">
                          <a:solidFill>
                            <a:srgbClr val="000000"/>
                          </a:solidFill>
                          <a:latin typeface="Calibri"/>
                          <a:ea typeface="Times New Roman"/>
                          <a:cs typeface="Estrangelo Edessa"/>
                        </a:rPr>
                        <a:t>Media:  Latex Paint and Caulk</a:t>
                      </a:r>
                      <a:endParaRPr lang="en-US" sz="1100" dirty="0">
                        <a:latin typeface="Calibri"/>
                        <a:ea typeface="Times New Roman"/>
                        <a:cs typeface="Times New Roman"/>
                      </a:endParaRPr>
                    </a:p>
                    <a:p>
                      <a:pPr marL="163195" marR="0" algn="l" defTabSz="914400" rtl="0" eaLnBrk="1" latinLnBrk="0" hangingPunct="1">
                        <a:lnSpc>
                          <a:spcPct val="100000"/>
                        </a:lnSpc>
                        <a:spcBef>
                          <a:spcPts val="600"/>
                        </a:spcBef>
                        <a:spcAft>
                          <a:spcPts val="0"/>
                        </a:spcAft>
                      </a:pPr>
                      <a:r>
                        <a:rPr lang="en-US" sz="1400" b="1" kern="1200" dirty="0" smtClean="0">
                          <a:solidFill>
                            <a:srgbClr val="000000"/>
                          </a:solidFill>
                          <a:latin typeface="Calibri"/>
                          <a:ea typeface="Times New Roman"/>
                          <a:cs typeface="Estrangelo Edessa"/>
                        </a:rPr>
                        <a:t>Size</a:t>
                      </a:r>
                      <a:r>
                        <a:rPr lang="en-US" sz="1400" b="1" kern="1200" dirty="0">
                          <a:solidFill>
                            <a:srgbClr val="000000"/>
                          </a:solidFill>
                          <a:latin typeface="Calibri"/>
                          <a:ea typeface="Times New Roman"/>
                          <a:cs typeface="Estrangelo Edessa"/>
                        </a:rPr>
                        <a:t>:  </a:t>
                      </a:r>
                      <a:r>
                        <a:rPr lang="en-US" sz="1400" b="1" kern="1200" dirty="0" smtClean="0">
                          <a:solidFill>
                            <a:srgbClr val="000000"/>
                          </a:solidFill>
                          <a:latin typeface="Calibri"/>
                          <a:ea typeface="Times New Roman"/>
                          <a:cs typeface="Estrangelo Edessa"/>
                        </a:rPr>
                        <a:t>24" </a:t>
                      </a:r>
                      <a:r>
                        <a:rPr lang="en-US" sz="1400" b="1" kern="1200" dirty="0">
                          <a:solidFill>
                            <a:srgbClr val="000000"/>
                          </a:solidFill>
                          <a:latin typeface="Calibri"/>
                          <a:ea typeface="Times New Roman"/>
                          <a:cs typeface="Estrangelo Edessa"/>
                        </a:rPr>
                        <a:t>x </a:t>
                      </a:r>
                      <a:r>
                        <a:rPr lang="en-US" sz="1400" b="1" kern="1200" dirty="0" smtClean="0">
                          <a:solidFill>
                            <a:srgbClr val="000000"/>
                          </a:solidFill>
                          <a:latin typeface="Calibri"/>
                          <a:ea typeface="Times New Roman"/>
                          <a:cs typeface="Estrangelo Edessa"/>
                        </a:rPr>
                        <a:t>30“ </a:t>
                      </a:r>
                    </a:p>
                    <a:p>
                      <a:pPr marL="163195" marR="0" algn="l" defTabSz="914400" rtl="0" eaLnBrk="1" latinLnBrk="0" hangingPunct="1">
                        <a:lnSpc>
                          <a:spcPct val="100000"/>
                        </a:lnSpc>
                        <a:spcBef>
                          <a:spcPts val="0"/>
                        </a:spcBef>
                        <a:spcAft>
                          <a:spcPts val="0"/>
                        </a:spcAft>
                      </a:pPr>
                      <a:r>
                        <a:rPr lang="en-US" sz="1400" b="1" kern="1200" dirty="0" smtClean="0">
                          <a:solidFill>
                            <a:srgbClr val="000000"/>
                          </a:solidFill>
                          <a:latin typeface="Calibri"/>
                          <a:ea typeface="Times New Roman"/>
                          <a:cs typeface="Estrangelo Edessa"/>
                        </a:rPr>
                        <a:t>Sale Value:  $295. 00</a:t>
                      </a:r>
                      <a:endParaRPr lang="en-US" sz="1400" b="1" kern="1200" dirty="0">
                        <a:solidFill>
                          <a:srgbClr val="000000"/>
                        </a:solidFill>
                        <a:latin typeface="Calibri"/>
                        <a:ea typeface="Times New Roman"/>
                        <a:cs typeface="Estrangelo Edessa"/>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31745" name="Picture 11"/>
          <p:cNvPicPr>
            <a:picLocks noChangeAspect="1" noChangeArrowheads="1"/>
          </p:cNvPicPr>
          <p:nvPr/>
        </p:nvPicPr>
        <p:blipFill>
          <a:blip r:embed="rId4" cstate="print"/>
          <a:srcRect/>
          <a:stretch>
            <a:fillRect/>
          </a:stretch>
        </p:blipFill>
        <p:spPr bwMode="auto">
          <a:xfrm>
            <a:off x="3810000" y="5867400"/>
            <a:ext cx="1096962" cy="47625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153400" cy="1035050"/>
          </a:xfrm>
        </p:spPr>
        <p:txBody>
          <a:bodyPr>
            <a:normAutofit/>
          </a:bodyPr>
          <a:lstStyle/>
          <a:p>
            <a:endParaRPr lang="en-US" sz="3600" b="1" dirty="0">
              <a:latin typeface="Foundational" pitchFamily="2" charset="0"/>
            </a:endParaRPr>
          </a:p>
        </p:txBody>
      </p:sp>
      <p:pic>
        <p:nvPicPr>
          <p:cNvPr id="16" name="Content Placeholder 15" descr="when a thought beomes an idea  13.jpg"/>
          <p:cNvPicPr>
            <a:picLocks noGrp="1" noChangeAspect="1"/>
          </p:cNvPicPr>
          <p:nvPr>
            <p:ph sz="quarter" idx="2"/>
          </p:nvPr>
        </p:nvPicPr>
        <p:blipFill>
          <a:blip r:embed="rId2" cstate="print"/>
          <a:stretch>
            <a:fillRect/>
          </a:stretch>
        </p:blipFill>
        <p:spPr>
          <a:xfrm rot="5400000">
            <a:off x="773272" y="1436528"/>
            <a:ext cx="3886200" cy="4365945"/>
          </a:xfrm>
          <a:ln w="22225">
            <a:solidFill>
              <a:schemeClr val="tx1"/>
            </a:solidFill>
          </a:ln>
        </p:spPr>
      </p:pic>
      <p:pic>
        <p:nvPicPr>
          <p:cNvPr id="19" name="Content Placeholder 18" descr="When a Thought Becomes an Idea2.jpg"/>
          <p:cNvPicPr>
            <a:picLocks noGrp="1" noChangeAspect="1"/>
          </p:cNvPicPr>
          <p:nvPr>
            <p:ph sz="quarter" idx="4"/>
          </p:nvPr>
        </p:nvPicPr>
        <p:blipFill>
          <a:blip r:embed="rId3" cstate="print"/>
          <a:stretch>
            <a:fillRect/>
          </a:stretch>
        </p:blipFill>
        <p:spPr>
          <a:xfrm>
            <a:off x="5181600" y="2362200"/>
            <a:ext cx="3505200" cy="1153734"/>
          </a:xfrm>
        </p:spPr>
      </p:pic>
      <p:sp>
        <p:nvSpPr>
          <p:cNvPr id="11" name="TextBox 10"/>
          <p:cNvSpPr txBox="1"/>
          <p:nvPr/>
        </p:nvSpPr>
        <p:spPr>
          <a:xfrm>
            <a:off x="6477000" y="4572000"/>
            <a:ext cx="184731" cy="369332"/>
          </a:xfrm>
          <a:prstGeom prst="rect">
            <a:avLst/>
          </a:prstGeom>
          <a:noFill/>
        </p:spPr>
        <p:txBody>
          <a:bodyPr wrap="none" rtlCol="0">
            <a:spAutoFit/>
          </a:bodyPr>
          <a:lstStyle/>
          <a:p>
            <a:endParaRPr lang="en-US" dirty="0"/>
          </a:p>
        </p:txBody>
      </p:sp>
      <p:pic>
        <p:nvPicPr>
          <p:cNvPr id="32769" name="Picture 12"/>
          <p:cNvPicPr>
            <a:picLocks noChangeAspect="1" noChangeArrowheads="1"/>
          </p:cNvPicPr>
          <p:nvPr/>
        </p:nvPicPr>
        <p:blipFill>
          <a:blip r:embed="rId4" cstate="print"/>
          <a:srcRect/>
          <a:stretch>
            <a:fillRect/>
          </a:stretch>
        </p:blipFill>
        <p:spPr bwMode="auto">
          <a:xfrm>
            <a:off x="3657600" y="5867400"/>
            <a:ext cx="1152525" cy="504825"/>
          </a:xfrm>
          <a:prstGeom prst="rect">
            <a:avLst/>
          </a:prstGeom>
          <a:noFill/>
        </p:spPr>
      </p:pic>
      <p:sp>
        <p:nvSpPr>
          <p:cNvPr id="32773" name="Rectangle 5"/>
          <p:cNvSpPr>
            <a:spLocks noChangeArrowheads="1"/>
          </p:cNvSpPr>
          <p:nvPr/>
        </p:nvSpPr>
        <p:spPr bwMode="auto">
          <a:xfrm>
            <a:off x="5334000" y="3962400"/>
            <a:ext cx="35814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Estrangelo Edessa"/>
              </a:rPr>
              <a:t>Media:  Latex</a:t>
            </a:r>
            <a:r>
              <a:rPr kumimoji="0" lang="en-US" sz="1400" b="1" i="0" u="none" strike="noStrike" cap="none" normalizeH="0" dirty="0" smtClean="0">
                <a:ln>
                  <a:noFill/>
                </a:ln>
                <a:solidFill>
                  <a:srgbClr val="000000"/>
                </a:solidFill>
                <a:effectLst/>
                <a:latin typeface="Calibri" pitchFamily="34" charset="0"/>
                <a:ea typeface="Times New Roman" pitchFamily="18" charset="0"/>
                <a:cs typeface="Estrangelo Edessa"/>
              </a:rPr>
              <a:t> Paint and Caulk</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lvl="0" indent="0" fontAlgn="base">
              <a:lnSpc>
                <a:spcPct val="100000"/>
              </a:lnSpc>
              <a:buClrTx/>
              <a:buSzTx/>
              <a:buFontTx/>
              <a:buNone/>
              <a:tabLst/>
            </a:pPr>
            <a:r>
              <a:rPr lang="en-US" sz="1400" b="1" dirty="0" smtClean="0">
                <a:solidFill>
                  <a:srgbClr val="000000"/>
                </a:solidFill>
                <a:latin typeface="Calibri"/>
                <a:ea typeface="Times New Roman"/>
                <a:cs typeface="Estrangelo Edessa"/>
              </a:rPr>
              <a:t>Size:  24'' x 30'' </a:t>
            </a:r>
          </a:p>
          <a:p>
            <a:pPr marL="0" lvl="0" indent="0" fontAlgn="base">
              <a:lnSpc>
                <a:spcPct val="100000"/>
              </a:lnSpc>
              <a:buClrTx/>
              <a:buSzTx/>
              <a:buFontTx/>
              <a:buNone/>
              <a:tabLst/>
            </a:pPr>
            <a:r>
              <a:rPr lang="en-US" sz="1400" b="1" dirty="0" smtClean="0">
                <a:solidFill>
                  <a:srgbClr val="000000"/>
                </a:solidFill>
                <a:latin typeface="Calibri"/>
                <a:ea typeface="Times New Roman"/>
                <a:cs typeface="Estrangelo Edessa"/>
              </a:rPr>
              <a:t>Sale Value:  $250.00</a:t>
            </a:r>
          </a:p>
          <a:p>
            <a:pPr marL="0" marR="0" lvl="0" indent="0" algn="l" defTabSz="914400" rtl="0" eaLnBrk="0" fontAlgn="base" latinLnBrk="0" hangingPunct="0">
              <a:lnSpc>
                <a:spcPct val="100000"/>
              </a:lnSpc>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endParaRPr lang="en-US" sz="3600" dirty="0">
              <a:latin typeface="Foundational" pitchFamily="2" charset="0"/>
            </a:endParaRPr>
          </a:p>
        </p:txBody>
      </p:sp>
      <p:pic>
        <p:nvPicPr>
          <p:cNvPr id="14" name="Content Placeholder 13" descr="River Jordan 14.jpg"/>
          <p:cNvPicPr>
            <a:picLocks noGrp="1" noChangeAspect="1"/>
          </p:cNvPicPr>
          <p:nvPr>
            <p:ph sz="quarter" idx="1"/>
          </p:nvPr>
        </p:nvPicPr>
        <p:blipFill>
          <a:blip r:embed="rId2" cstate="print"/>
          <a:stretch>
            <a:fillRect/>
          </a:stretch>
        </p:blipFill>
        <p:spPr>
          <a:xfrm>
            <a:off x="609600" y="1447800"/>
            <a:ext cx="3462817" cy="4389120"/>
          </a:xfrm>
          <a:ln w="22225">
            <a:solidFill>
              <a:schemeClr val="tx1"/>
            </a:solidFill>
          </a:ln>
        </p:spPr>
      </p:pic>
      <p:sp>
        <p:nvSpPr>
          <p:cNvPr id="12" name="Rectangle 5"/>
          <p:cNvSpPr>
            <a:spLocks noChangeArrowheads="1"/>
          </p:cNvSpPr>
          <p:nvPr/>
        </p:nvSpPr>
        <p:spPr bwMode="auto">
          <a:xfrm>
            <a:off x="5181600" y="4724400"/>
            <a:ext cx="3048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Estrangelo Edessa"/>
              </a:rPr>
              <a:t>Media:  Latex Paint and</a:t>
            </a:r>
            <a:r>
              <a:rPr kumimoji="0" lang="en-US" sz="1400" b="1" i="0" u="none" strike="noStrike" cap="none" normalizeH="0" dirty="0" smtClean="0">
                <a:ln>
                  <a:noFill/>
                </a:ln>
                <a:solidFill>
                  <a:srgbClr val="000000"/>
                </a:solidFill>
                <a:effectLst/>
                <a:latin typeface="Calibri" pitchFamily="34" charset="0"/>
                <a:ea typeface="Times New Roman" pitchFamily="18" charset="0"/>
                <a:cs typeface="Estrangelo Edessa"/>
              </a:rPr>
              <a:t> Caulk</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lvl="0" indent="0" fontAlgn="base">
              <a:lnSpc>
                <a:spcPct val="100000"/>
              </a:lnSpc>
              <a:buClrTx/>
              <a:buSzTx/>
              <a:buFontTx/>
              <a:buNone/>
              <a:tabLst/>
            </a:pPr>
            <a:r>
              <a:rPr lang="en-US" sz="1400" b="1" dirty="0" smtClean="0">
                <a:solidFill>
                  <a:srgbClr val="000000"/>
                </a:solidFill>
                <a:latin typeface="Calibri"/>
                <a:ea typeface="Times New Roman"/>
                <a:cs typeface="Estrangelo Edessa"/>
              </a:rPr>
              <a:t>Size:  24” x 30”</a:t>
            </a:r>
          </a:p>
          <a:p>
            <a:pPr marL="0" lvl="0" indent="0" fontAlgn="base">
              <a:lnSpc>
                <a:spcPct val="100000"/>
              </a:lnSpc>
              <a:buClrTx/>
              <a:buSzTx/>
              <a:buFontTx/>
              <a:buNone/>
              <a:tabLst/>
            </a:pPr>
            <a:r>
              <a:rPr lang="en-US" sz="1400" b="1" dirty="0" smtClean="0">
                <a:solidFill>
                  <a:srgbClr val="000000"/>
                </a:solidFill>
                <a:latin typeface="Calibri"/>
                <a:ea typeface="Times New Roman"/>
                <a:cs typeface="Estrangelo Edessa"/>
              </a:rPr>
              <a:t>Sale Value:  NFS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 name="Picture 12"/>
          <p:cNvPicPr>
            <a:picLocks noChangeAspect="1" noChangeArrowheads="1"/>
          </p:cNvPicPr>
          <p:nvPr/>
        </p:nvPicPr>
        <p:blipFill>
          <a:blip r:embed="rId3" cstate="print"/>
          <a:srcRect/>
          <a:stretch>
            <a:fillRect/>
          </a:stretch>
        </p:blipFill>
        <p:spPr bwMode="auto">
          <a:xfrm>
            <a:off x="4191000" y="5867400"/>
            <a:ext cx="1152525" cy="504825"/>
          </a:xfrm>
          <a:prstGeom prst="rect">
            <a:avLst/>
          </a:prstGeom>
          <a:noFill/>
        </p:spPr>
      </p:pic>
      <p:pic>
        <p:nvPicPr>
          <p:cNvPr id="16" name="Picture 15" descr="River Jordan2.jpg"/>
          <p:cNvPicPr>
            <a:picLocks noChangeAspect="1"/>
          </p:cNvPicPr>
          <p:nvPr/>
        </p:nvPicPr>
        <p:blipFill>
          <a:blip r:embed="rId4" cstate="print"/>
          <a:stretch>
            <a:fillRect/>
          </a:stretch>
        </p:blipFill>
        <p:spPr>
          <a:xfrm>
            <a:off x="4267200" y="1143000"/>
            <a:ext cx="4644825" cy="3429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371600"/>
          </a:xfrm>
        </p:spPr>
        <p:txBody>
          <a:bodyPr>
            <a:noAutofit/>
          </a:bodyPr>
          <a:lstStyle/>
          <a:p>
            <a:r>
              <a:rPr lang="en-US" sz="3600" dirty="0" smtClean="0">
                <a:latin typeface="Foundational" pitchFamily="2" charset="0"/>
              </a:rPr>
              <a:t>About </a:t>
            </a:r>
            <a:br>
              <a:rPr lang="en-US" sz="3600" dirty="0" smtClean="0">
                <a:latin typeface="Foundational" pitchFamily="2" charset="0"/>
              </a:rPr>
            </a:br>
            <a:r>
              <a:rPr lang="en-US" sz="3600" dirty="0" smtClean="0">
                <a:latin typeface="Foundational" pitchFamily="2" charset="0"/>
              </a:rPr>
              <a:t>Tom Huch, Artist</a:t>
            </a:r>
            <a:endParaRPr lang="en-US" sz="3600" dirty="0">
              <a:latin typeface="Foundational" pitchFamily="2" charset="0"/>
            </a:endParaRPr>
          </a:p>
        </p:txBody>
      </p:sp>
      <p:sp>
        <p:nvSpPr>
          <p:cNvPr id="3" name="TextBox 2"/>
          <p:cNvSpPr txBox="1"/>
          <p:nvPr/>
        </p:nvSpPr>
        <p:spPr>
          <a:xfrm>
            <a:off x="1219200" y="1981200"/>
            <a:ext cx="6858000" cy="369332"/>
          </a:xfrm>
          <a:prstGeom prst="rect">
            <a:avLst/>
          </a:prstGeom>
          <a:noFill/>
        </p:spPr>
        <p:txBody>
          <a:bodyPr wrap="square" rtlCol="0">
            <a:spAutoFit/>
          </a:bodyPr>
          <a:lstStyle/>
          <a:p>
            <a:endParaRPr lang="en-US" dirty="0"/>
          </a:p>
        </p:txBody>
      </p:sp>
      <p:sp>
        <p:nvSpPr>
          <p:cNvPr id="6" name="TextBox 5"/>
          <p:cNvSpPr txBox="1"/>
          <p:nvPr/>
        </p:nvSpPr>
        <p:spPr>
          <a:xfrm>
            <a:off x="609600" y="1828800"/>
            <a:ext cx="7696200" cy="3416320"/>
          </a:xfrm>
          <a:prstGeom prst="rect">
            <a:avLst/>
          </a:prstGeom>
          <a:noFill/>
        </p:spPr>
        <p:txBody>
          <a:bodyPr wrap="square" rtlCol="0">
            <a:spAutoFit/>
          </a:bodyPr>
          <a:lstStyle/>
          <a:p>
            <a:r>
              <a:rPr lang="en-US" dirty="0" smtClean="0"/>
              <a:t>Artist and architect Tom Huch has lived in Dallas, TX area for over thirty years creating unique and vibrantly colorful images which challenge the mind and spirit.</a:t>
            </a:r>
          </a:p>
          <a:p>
            <a:endParaRPr lang="en-US" dirty="0" smtClean="0"/>
          </a:p>
          <a:p>
            <a:r>
              <a:rPr lang="en-US" dirty="0" smtClean="0"/>
              <a:t>Tom’s artwork is displayed in private homes, galleries, churches and schools throughout the U.S. A few of these pieces include </a:t>
            </a:r>
            <a:r>
              <a:rPr lang="en-US" b="1" i="1" dirty="0" smtClean="0"/>
              <a:t>Acts of Kindness </a:t>
            </a:r>
            <a:r>
              <a:rPr lang="en-US" dirty="0" smtClean="0"/>
              <a:t>(Downtown Women's Center,  Amarillo, TX), The Prayer of St. Francis (Christian schools in Jackson, MS and St. Paul, MN), and in Anglican Church, Rockwall, First Christian Church, Rowlett, as well as a large number of other works at Canyon Creek Presbyterian Church, Woodcreek Church and First Presbyterian Church, Richardson. His painting </a:t>
            </a:r>
            <a:r>
              <a:rPr lang="en-US" b="1" i="1" dirty="0" smtClean="0"/>
              <a:t>Overcoming Hatred and Hope </a:t>
            </a:r>
            <a:r>
              <a:rPr lang="en-US" dirty="0" smtClean="0"/>
              <a:t>was accepted into the permanent collection of the Dallas Holocaust Museum and Center for Education and Tolerance in 2011. Tom is a member of Faith Artists, Dallas.</a:t>
            </a:r>
          </a:p>
        </p:txBody>
      </p:sp>
      <p:pic>
        <p:nvPicPr>
          <p:cNvPr id="5" name="Picture 11"/>
          <p:cNvPicPr>
            <a:picLocks noChangeAspect="1" noChangeArrowheads="1"/>
          </p:cNvPicPr>
          <p:nvPr/>
        </p:nvPicPr>
        <p:blipFill>
          <a:blip r:embed="rId2" cstate="print"/>
          <a:srcRect/>
          <a:stretch>
            <a:fillRect/>
          </a:stretch>
        </p:blipFill>
        <p:spPr bwMode="auto">
          <a:xfrm>
            <a:off x="3962400" y="5867400"/>
            <a:ext cx="1096963" cy="47625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normAutofit/>
          </a:bodyPr>
          <a:lstStyle/>
          <a:p>
            <a:r>
              <a:rPr lang="en-US" sz="3600" b="1" dirty="0" smtClean="0">
                <a:latin typeface="Foundational" pitchFamily="2" charset="0"/>
              </a:rPr>
              <a:t>  </a:t>
            </a:r>
            <a:endParaRPr lang="en-US" sz="3600" b="1" dirty="0">
              <a:latin typeface="Foundational" pitchFamily="2" charset="0"/>
            </a:endParaRPr>
          </a:p>
        </p:txBody>
      </p:sp>
      <p:pic>
        <p:nvPicPr>
          <p:cNvPr id="18" name="Content Placeholder 17" descr="olivegarden 15.jpg"/>
          <p:cNvPicPr>
            <a:picLocks noGrp="1" noChangeAspect="1"/>
          </p:cNvPicPr>
          <p:nvPr>
            <p:ph sz="quarter" idx="2"/>
          </p:nvPr>
        </p:nvPicPr>
        <p:blipFill>
          <a:blip r:embed="rId2" cstate="print"/>
          <a:stretch>
            <a:fillRect/>
          </a:stretch>
        </p:blipFill>
        <p:spPr>
          <a:xfrm>
            <a:off x="685800" y="1493520"/>
            <a:ext cx="3325089" cy="4297680"/>
          </a:xfrm>
          <a:ln w="22225">
            <a:solidFill>
              <a:schemeClr val="tx1"/>
            </a:solidFill>
          </a:ln>
        </p:spPr>
      </p:pic>
      <p:pic>
        <p:nvPicPr>
          <p:cNvPr id="19" name="Content Placeholder 18" descr="Mount of Olives2.jpg"/>
          <p:cNvPicPr>
            <a:picLocks noGrp="1" noChangeAspect="1"/>
          </p:cNvPicPr>
          <p:nvPr>
            <p:ph sz="quarter" idx="4"/>
          </p:nvPr>
        </p:nvPicPr>
        <p:blipFill>
          <a:blip r:embed="rId3" cstate="print"/>
          <a:stretch>
            <a:fillRect/>
          </a:stretch>
        </p:blipFill>
        <p:spPr>
          <a:xfrm>
            <a:off x="4724400" y="1447800"/>
            <a:ext cx="3465465" cy="3733800"/>
          </a:xfrm>
        </p:spPr>
      </p:pic>
      <p:pic>
        <p:nvPicPr>
          <p:cNvPr id="33793" name="Picture 12"/>
          <p:cNvPicPr>
            <a:picLocks noChangeAspect="1" noChangeArrowheads="1"/>
          </p:cNvPicPr>
          <p:nvPr/>
        </p:nvPicPr>
        <p:blipFill>
          <a:blip r:embed="rId4" cstate="print"/>
          <a:srcRect/>
          <a:stretch>
            <a:fillRect/>
          </a:stretch>
        </p:blipFill>
        <p:spPr bwMode="auto">
          <a:xfrm>
            <a:off x="3733800" y="5867400"/>
            <a:ext cx="1152525" cy="504825"/>
          </a:xfrm>
          <a:prstGeom prst="rect">
            <a:avLst/>
          </a:prstGeom>
          <a:noFill/>
        </p:spPr>
      </p:pic>
      <p:graphicFrame>
        <p:nvGraphicFramePr>
          <p:cNvPr id="17" name="Table 16"/>
          <p:cNvGraphicFramePr>
            <a:graphicFrameLocks noGrp="1"/>
          </p:cNvGraphicFramePr>
          <p:nvPr/>
        </p:nvGraphicFramePr>
        <p:xfrm>
          <a:off x="5334000" y="5181600"/>
          <a:ext cx="2971800" cy="919480"/>
        </p:xfrm>
        <a:graphic>
          <a:graphicData uri="http://schemas.openxmlformats.org/drawingml/2006/table">
            <a:tbl>
              <a:tblPr/>
              <a:tblGrid>
                <a:gridCol w="2971800">
                  <a:extLst>
                    <a:ext uri="{9D8B030D-6E8A-4147-A177-3AD203B41FA5}">
                      <a16:colId xmlns:a16="http://schemas.microsoft.com/office/drawing/2014/main" val="20000"/>
                    </a:ext>
                  </a:extLst>
                </a:gridCol>
              </a:tblGrid>
              <a:tr h="685800">
                <a:tc>
                  <a:txBody>
                    <a:bodyPr/>
                    <a:lstStyle/>
                    <a:p>
                      <a:pPr marL="102870" marR="0" algn="l">
                        <a:lnSpc>
                          <a:spcPct val="100000"/>
                        </a:lnSpc>
                        <a:spcBef>
                          <a:spcPts val="600"/>
                        </a:spcBef>
                        <a:spcAft>
                          <a:spcPts val="0"/>
                        </a:spcAft>
                      </a:pPr>
                      <a:r>
                        <a:rPr lang="en-US" sz="1400" b="1" dirty="0" smtClean="0">
                          <a:solidFill>
                            <a:srgbClr val="000000"/>
                          </a:solidFill>
                          <a:latin typeface="Calibri"/>
                          <a:ea typeface="Times New Roman"/>
                          <a:cs typeface="Estrangelo Edessa"/>
                        </a:rPr>
                        <a:t>Media</a:t>
                      </a:r>
                      <a:r>
                        <a:rPr lang="en-US" sz="1400" b="1" dirty="0">
                          <a:solidFill>
                            <a:srgbClr val="000000"/>
                          </a:solidFill>
                          <a:latin typeface="Calibri"/>
                          <a:ea typeface="Times New Roman"/>
                          <a:cs typeface="Estrangelo Edessa"/>
                        </a:rPr>
                        <a:t>:  </a:t>
                      </a:r>
                      <a:r>
                        <a:rPr lang="en-US" sz="1400" b="1" dirty="0" smtClean="0">
                          <a:solidFill>
                            <a:srgbClr val="000000"/>
                          </a:solidFill>
                          <a:latin typeface="Calibri"/>
                          <a:ea typeface="Times New Roman"/>
                          <a:cs typeface="Estrangelo Edessa"/>
                        </a:rPr>
                        <a:t>Latex Paint and Caulk</a:t>
                      </a:r>
                      <a:endParaRPr lang="en-US" sz="1100" b="0" dirty="0" smtClean="0">
                        <a:solidFill>
                          <a:schemeClr val="tx1"/>
                        </a:solidFill>
                        <a:latin typeface="Calibri"/>
                        <a:ea typeface="Times New Roman"/>
                        <a:cs typeface="Times New Roman"/>
                      </a:endParaRPr>
                    </a:p>
                    <a:p>
                      <a:pPr marL="16002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rgbClr val="000000"/>
                          </a:solidFill>
                          <a:latin typeface="Calibri"/>
                          <a:ea typeface="Times New Roman"/>
                          <a:cs typeface="Estrangelo Edessa"/>
                        </a:rPr>
                        <a:t>Size:  24" x 30" </a:t>
                      </a:r>
                    </a:p>
                    <a:p>
                      <a:pPr marL="16002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rgbClr val="000000"/>
                          </a:solidFill>
                          <a:latin typeface="Calibri"/>
                          <a:ea typeface="Times New Roman"/>
                          <a:cs typeface="Estrangelo Edessa"/>
                        </a:rPr>
                        <a:t>Sale Value:  NFS</a:t>
                      </a:r>
                    </a:p>
                    <a:p>
                      <a:pPr marL="163195" marR="0" algn="l">
                        <a:lnSpc>
                          <a:spcPts val="1600"/>
                        </a:lnSpc>
                        <a:spcBef>
                          <a:spcPts val="600"/>
                        </a:spcBef>
                        <a:spcAft>
                          <a:spcPts val="600"/>
                        </a:spcAft>
                      </a:pPr>
                      <a:endParaRPr lang="en-US" sz="1100" dirty="0">
                        <a:latin typeface="Calibri"/>
                        <a:ea typeface="Times New Roman"/>
                        <a:cs typeface="Times New Roman"/>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914400"/>
          </a:xfrm>
        </p:spPr>
        <p:txBody>
          <a:bodyPr>
            <a:normAutofit/>
          </a:bodyPr>
          <a:lstStyle/>
          <a:p>
            <a:r>
              <a:rPr lang="en-US" sz="3600" b="1" dirty="0" smtClean="0">
                <a:latin typeface="Foundational" pitchFamily="2" charset="0"/>
              </a:rPr>
              <a:t> </a:t>
            </a:r>
            <a:endParaRPr lang="en-US" sz="3600" b="1" dirty="0">
              <a:latin typeface="Foundational" pitchFamily="2" charset="0"/>
            </a:endParaRPr>
          </a:p>
        </p:txBody>
      </p:sp>
      <p:pic>
        <p:nvPicPr>
          <p:cNvPr id="17" name="Content Placeholder 16" descr="my rock is Christ 16.jpg"/>
          <p:cNvPicPr>
            <a:picLocks noGrp="1" noChangeAspect="1"/>
          </p:cNvPicPr>
          <p:nvPr>
            <p:ph sz="quarter" idx="2"/>
          </p:nvPr>
        </p:nvPicPr>
        <p:blipFill>
          <a:blip r:embed="rId2" cstate="print"/>
          <a:stretch>
            <a:fillRect/>
          </a:stretch>
        </p:blipFill>
        <p:spPr>
          <a:xfrm>
            <a:off x="609600" y="1371600"/>
            <a:ext cx="3810000" cy="3048000"/>
          </a:xfrm>
          <a:ln w="22225">
            <a:solidFill>
              <a:schemeClr val="tx1"/>
            </a:solidFill>
          </a:ln>
        </p:spPr>
      </p:pic>
      <p:pic>
        <p:nvPicPr>
          <p:cNvPr id="19" name="Content Placeholder 18" descr="My Rock is Christ2.jpg"/>
          <p:cNvPicPr>
            <a:picLocks noGrp="1" noChangeAspect="1"/>
          </p:cNvPicPr>
          <p:nvPr>
            <p:ph sz="quarter" idx="4"/>
          </p:nvPr>
        </p:nvPicPr>
        <p:blipFill>
          <a:blip r:embed="rId3" cstate="print"/>
          <a:stretch>
            <a:fillRect/>
          </a:stretch>
        </p:blipFill>
        <p:spPr>
          <a:xfrm>
            <a:off x="4876800" y="1371600"/>
            <a:ext cx="3167856" cy="3810000"/>
          </a:xfrm>
        </p:spPr>
      </p:pic>
      <p:graphicFrame>
        <p:nvGraphicFramePr>
          <p:cNvPr id="11" name="Table 10"/>
          <p:cNvGraphicFramePr>
            <a:graphicFrameLocks noGrp="1"/>
          </p:cNvGraphicFramePr>
          <p:nvPr/>
        </p:nvGraphicFramePr>
        <p:xfrm>
          <a:off x="1219200" y="4800599"/>
          <a:ext cx="2743200" cy="685800"/>
        </p:xfrm>
        <a:graphic>
          <a:graphicData uri="http://schemas.openxmlformats.org/drawingml/2006/table">
            <a:tbl>
              <a:tblPr/>
              <a:tblGrid>
                <a:gridCol w="2743200">
                  <a:extLst>
                    <a:ext uri="{9D8B030D-6E8A-4147-A177-3AD203B41FA5}">
                      <a16:colId xmlns:a16="http://schemas.microsoft.com/office/drawing/2014/main" val="20000"/>
                    </a:ext>
                  </a:extLst>
                </a:gridCol>
              </a:tblGrid>
              <a:tr h="685800">
                <a:tc>
                  <a:txBody>
                    <a:bodyPr/>
                    <a:lstStyle/>
                    <a:p>
                      <a:pPr marL="160020" marR="0" algn="l">
                        <a:lnSpc>
                          <a:spcPct val="100000"/>
                        </a:lnSpc>
                        <a:spcBef>
                          <a:spcPts val="0"/>
                        </a:spcBef>
                        <a:spcAft>
                          <a:spcPts val="0"/>
                        </a:spcAft>
                      </a:pPr>
                      <a:r>
                        <a:rPr lang="en-US" sz="1400" b="1" dirty="0">
                          <a:solidFill>
                            <a:srgbClr val="000000"/>
                          </a:solidFill>
                          <a:latin typeface="Calibri"/>
                          <a:ea typeface="Times New Roman"/>
                          <a:cs typeface="Estrangelo Edessa"/>
                        </a:rPr>
                        <a:t>Media</a:t>
                      </a:r>
                      <a:r>
                        <a:rPr lang="en-US" sz="1400" b="1" dirty="0" smtClean="0">
                          <a:solidFill>
                            <a:srgbClr val="000000"/>
                          </a:solidFill>
                          <a:latin typeface="Calibri"/>
                          <a:ea typeface="Times New Roman"/>
                          <a:cs typeface="Estrangelo Edessa"/>
                        </a:rPr>
                        <a:t>:  Latex</a:t>
                      </a:r>
                      <a:r>
                        <a:rPr lang="en-US" sz="1400" b="1" baseline="0" dirty="0" smtClean="0">
                          <a:solidFill>
                            <a:srgbClr val="000000"/>
                          </a:solidFill>
                          <a:latin typeface="Calibri"/>
                          <a:ea typeface="Times New Roman"/>
                          <a:cs typeface="Estrangelo Edessa"/>
                        </a:rPr>
                        <a:t> Paint and Caulk</a:t>
                      </a:r>
                      <a:endParaRPr lang="en-US" sz="1100" dirty="0">
                        <a:latin typeface="Calibri"/>
                        <a:ea typeface="Times New Roman"/>
                        <a:cs typeface="Times New Roman"/>
                      </a:endParaRPr>
                    </a:p>
                    <a:p>
                      <a:pPr marL="16002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normalizeH="0" baseline="0" dirty="0" smtClean="0">
                          <a:ln>
                            <a:noFill/>
                          </a:ln>
                          <a:solidFill>
                            <a:srgbClr val="000000"/>
                          </a:solidFill>
                          <a:effectLst/>
                          <a:latin typeface="Calibri" pitchFamily="34" charset="0"/>
                          <a:ea typeface="Times New Roman" pitchFamily="18" charset="0"/>
                          <a:cs typeface="Calibri" pitchFamily="34" charset="0"/>
                        </a:rPr>
                        <a:t>Size:  24’’ x 30”</a:t>
                      </a:r>
                      <a:r>
                        <a:rPr kumimoji="0" lang="en-US" sz="1100" b="1" i="0" u="none" strike="noStrike" kern="1200" cap="none" normalizeH="0" baseline="0" dirty="0" smtClean="0">
                          <a:ln>
                            <a:noFill/>
                          </a:ln>
                          <a:solidFill>
                            <a:srgbClr val="000000"/>
                          </a:solidFill>
                          <a:effectLst/>
                          <a:latin typeface="Calibri" pitchFamily="34" charset="0"/>
                          <a:ea typeface="Times New Roman" pitchFamily="18" charset="0"/>
                          <a:cs typeface="Calibri" pitchFamily="34" charset="0"/>
                        </a:rPr>
                        <a:t/>
                      </a:r>
                      <a:br>
                        <a:rPr kumimoji="0" lang="en-US" sz="1100" b="1" i="0" u="none" strike="noStrike" kern="1200" cap="none" normalizeH="0" baseline="0" dirty="0" smtClean="0">
                          <a:ln>
                            <a:noFill/>
                          </a:ln>
                          <a:solidFill>
                            <a:srgbClr val="000000"/>
                          </a:solidFill>
                          <a:effectLst/>
                          <a:latin typeface="Calibri" pitchFamily="34" charset="0"/>
                          <a:ea typeface="Times New Roman" pitchFamily="18" charset="0"/>
                          <a:cs typeface="Calibri" pitchFamily="34" charset="0"/>
                        </a:rPr>
                      </a:br>
                      <a:r>
                        <a:rPr kumimoji="0" lang="en-US" sz="1400" b="1" kern="1200" dirty="0" smtClean="0">
                          <a:solidFill>
                            <a:srgbClr val="000000"/>
                          </a:solidFill>
                          <a:latin typeface="Calibri"/>
                          <a:ea typeface="Times New Roman"/>
                          <a:cs typeface="Estrangelo Edessa"/>
                        </a:rPr>
                        <a:t>Sale Value:  NFS</a:t>
                      </a:r>
                      <a:endParaRPr kumimoji="0" lang="en-US" sz="1400" b="1" kern="1200" dirty="0">
                        <a:solidFill>
                          <a:srgbClr val="000000"/>
                        </a:solidFill>
                        <a:latin typeface="Calibri"/>
                        <a:ea typeface="Times New Roman"/>
                        <a:cs typeface="Estrangelo Edessa"/>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34820" name="Picture 11"/>
          <p:cNvPicPr>
            <a:picLocks noChangeAspect="1" noChangeArrowheads="1"/>
          </p:cNvPicPr>
          <p:nvPr/>
        </p:nvPicPr>
        <p:blipFill>
          <a:blip r:embed="rId4" cstate="print"/>
          <a:srcRect/>
          <a:stretch>
            <a:fillRect/>
          </a:stretch>
        </p:blipFill>
        <p:spPr bwMode="auto">
          <a:xfrm>
            <a:off x="4038600" y="5867400"/>
            <a:ext cx="1096963" cy="47625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Foundational" pitchFamily="2" charset="0"/>
              </a:rPr>
              <a:t>  </a:t>
            </a:r>
            <a:endParaRPr lang="en-US" sz="3600" b="1" dirty="0">
              <a:latin typeface="Foundational" pitchFamily="2" charset="0"/>
            </a:endParaRPr>
          </a:p>
        </p:txBody>
      </p:sp>
      <p:pic>
        <p:nvPicPr>
          <p:cNvPr id="16" name="Content Placeholder 15" descr="Garden Tomb2.jpg"/>
          <p:cNvPicPr>
            <a:picLocks noGrp="1" noChangeAspect="1"/>
          </p:cNvPicPr>
          <p:nvPr>
            <p:ph sz="quarter" idx="2"/>
          </p:nvPr>
        </p:nvPicPr>
        <p:blipFill>
          <a:blip r:embed="rId2" cstate="print"/>
          <a:stretch>
            <a:fillRect/>
          </a:stretch>
        </p:blipFill>
        <p:spPr>
          <a:xfrm>
            <a:off x="4648200" y="1219200"/>
            <a:ext cx="3733800" cy="4038600"/>
          </a:xfrm>
        </p:spPr>
      </p:pic>
      <p:pic>
        <p:nvPicPr>
          <p:cNvPr id="21" name="Content Placeholder 20" descr="gardentomb 17.jpg"/>
          <p:cNvPicPr>
            <a:picLocks noGrp="1" noChangeAspect="1"/>
          </p:cNvPicPr>
          <p:nvPr>
            <p:ph sz="quarter" idx="4"/>
          </p:nvPr>
        </p:nvPicPr>
        <p:blipFill>
          <a:blip r:embed="rId3" cstate="print"/>
          <a:stretch>
            <a:fillRect/>
          </a:stretch>
        </p:blipFill>
        <p:spPr>
          <a:xfrm>
            <a:off x="838200" y="1447800"/>
            <a:ext cx="2879769" cy="4434840"/>
          </a:xfrm>
          <a:ln w="22225">
            <a:solidFill>
              <a:schemeClr val="tx1"/>
            </a:solidFill>
          </a:ln>
        </p:spPr>
      </p:pic>
      <p:sp>
        <p:nvSpPr>
          <p:cNvPr id="35842" name="Rectangle 2"/>
          <p:cNvSpPr>
            <a:spLocks noChangeArrowheads="1"/>
          </p:cNvSpPr>
          <p:nvPr/>
        </p:nvSpPr>
        <p:spPr bwMode="auto">
          <a:xfrm>
            <a:off x="5257800" y="5273109"/>
            <a:ext cx="2819400" cy="10823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Estrangelo Edessa"/>
              </a:rPr>
              <a:t>Media:  Latex</a:t>
            </a:r>
            <a:r>
              <a:rPr kumimoji="0" lang="en-US" sz="1400" b="1" i="0" u="none" strike="noStrike" cap="none" normalizeH="0" dirty="0" smtClean="0">
                <a:ln>
                  <a:noFill/>
                </a:ln>
                <a:solidFill>
                  <a:srgbClr val="000000"/>
                </a:solidFill>
                <a:effectLst/>
                <a:latin typeface="Calibri" pitchFamily="34" charset="0"/>
                <a:ea typeface="Times New Roman" pitchFamily="18" charset="0"/>
                <a:cs typeface="Estrangelo Edessa"/>
              </a:rPr>
              <a:t> Paint and Caulk</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b="1" dirty="0" smtClean="0">
                <a:solidFill>
                  <a:srgbClr val="000000"/>
                </a:solidFill>
                <a:latin typeface="Calibri"/>
                <a:ea typeface="Times New Roman"/>
                <a:cs typeface="Estrangelo Edessa"/>
              </a:rPr>
              <a:t>Size:  24" x 364“</a:t>
            </a:r>
          </a:p>
          <a:p>
            <a:pPr fontAlgn="base">
              <a:lnSpc>
                <a:spcPts val="1600"/>
              </a:lnSpc>
              <a:spcBef>
                <a:spcPct val="0"/>
              </a:spcBef>
              <a:spcAft>
                <a:spcPts val="600"/>
              </a:spcAft>
            </a:pPr>
            <a:r>
              <a:rPr lang="en-US" sz="1400" b="1" dirty="0" smtClean="0">
                <a:solidFill>
                  <a:srgbClr val="000000"/>
                </a:solidFill>
                <a:latin typeface="Calibri"/>
                <a:ea typeface="Times New Roman"/>
                <a:cs typeface="Estrangelo Edessa"/>
              </a:rPr>
              <a:t>Sale Value:  NFS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5841" name="Picture 12"/>
          <p:cNvPicPr>
            <a:picLocks noChangeAspect="1" noChangeArrowheads="1"/>
          </p:cNvPicPr>
          <p:nvPr/>
        </p:nvPicPr>
        <p:blipFill>
          <a:blip r:embed="rId4" cstate="print"/>
          <a:srcRect/>
          <a:stretch>
            <a:fillRect/>
          </a:stretch>
        </p:blipFill>
        <p:spPr bwMode="auto">
          <a:xfrm>
            <a:off x="3733800" y="5867400"/>
            <a:ext cx="1152525" cy="504825"/>
          </a:xfrm>
          <a:prstGeom prst="rect">
            <a:avLst/>
          </a:prstGeom>
          <a:noFill/>
        </p:spPr>
      </p:pic>
      <p:sp>
        <p:nvSpPr>
          <p:cNvPr id="17" name="TextBox 16"/>
          <p:cNvSpPr txBox="1"/>
          <p:nvPr/>
        </p:nvSpPr>
        <p:spPr>
          <a:xfrm>
            <a:off x="533400" y="1447800"/>
            <a:ext cx="3657600" cy="369332"/>
          </a:xfrm>
          <a:prstGeom prst="rect">
            <a:avLst/>
          </a:prstGeom>
          <a:no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Foundational" pitchFamily="2" charset="0"/>
            </a:endParaRPr>
          </a:p>
        </p:txBody>
      </p:sp>
      <p:pic>
        <p:nvPicPr>
          <p:cNvPr id="16" name="Content Placeholder 15" descr="20201019_144104_optimized.jpg"/>
          <p:cNvPicPr>
            <a:picLocks noGrp="1" noChangeAspect="1"/>
          </p:cNvPicPr>
          <p:nvPr>
            <p:ph sz="quarter" idx="2"/>
          </p:nvPr>
        </p:nvPicPr>
        <p:blipFill>
          <a:blip r:embed="rId2" cstate="print"/>
          <a:stretch>
            <a:fillRect/>
          </a:stretch>
        </p:blipFill>
        <p:spPr>
          <a:xfrm>
            <a:off x="838200" y="1447800"/>
            <a:ext cx="2909888" cy="4297680"/>
          </a:xfrm>
          <a:ln w="22225">
            <a:solidFill>
              <a:schemeClr val="tx1"/>
            </a:solidFill>
          </a:ln>
        </p:spPr>
      </p:pic>
      <p:sp>
        <p:nvSpPr>
          <p:cNvPr id="10" name="TextBox 9"/>
          <p:cNvSpPr txBox="1"/>
          <p:nvPr/>
        </p:nvSpPr>
        <p:spPr>
          <a:xfrm>
            <a:off x="4876800" y="4648200"/>
            <a:ext cx="3048000" cy="738664"/>
          </a:xfrm>
          <a:prstGeom prst="rect">
            <a:avLst/>
          </a:prstGeom>
          <a:noFill/>
        </p:spPr>
        <p:txBody>
          <a:bodyPr wrap="square" rtlCol="0">
            <a:spAutoFit/>
          </a:bodyPr>
          <a:lstStyle/>
          <a:p>
            <a:pPr fontAlgn="base">
              <a:spcBef>
                <a:spcPct val="0"/>
              </a:spcBef>
            </a:pPr>
            <a:r>
              <a:rPr lang="en-US" sz="1400" b="1" dirty="0" smtClean="0">
                <a:solidFill>
                  <a:srgbClr val="000000"/>
                </a:solidFill>
                <a:latin typeface="Calibri" pitchFamily="34" charset="0"/>
                <a:ea typeface="Times New Roman" pitchFamily="18" charset="0"/>
                <a:cs typeface="Estrangelo Edessa"/>
              </a:rPr>
              <a:t>Media:  Latex Paint and Caulk</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Size:  24” x 36”	</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Sale Value:  NFS</a:t>
            </a:r>
            <a:endParaRPr lang="en-US" sz="1400" b="1" dirty="0">
              <a:solidFill>
                <a:srgbClr val="000000"/>
              </a:solidFill>
              <a:latin typeface="Calibri" pitchFamily="34" charset="0"/>
              <a:ea typeface="Times New Roman" pitchFamily="18" charset="0"/>
              <a:cs typeface="Estrangelo Edessa"/>
            </a:endParaRPr>
          </a:p>
        </p:txBody>
      </p:sp>
      <p:pic>
        <p:nvPicPr>
          <p:cNvPr id="11" name="Picture 12"/>
          <p:cNvPicPr>
            <a:picLocks noChangeAspect="1" noChangeArrowheads="1"/>
          </p:cNvPicPr>
          <p:nvPr/>
        </p:nvPicPr>
        <p:blipFill>
          <a:blip r:embed="rId3" cstate="print"/>
          <a:srcRect/>
          <a:stretch>
            <a:fillRect/>
          </a:stretch>
        </p:blipFill>
        <p:spPr bwMode="auto">
          <a:xfrm>
            <a:off x="3657600" y="5867400"/>
            <a:ext cx="1152525" cy="504825"/>
          </a:xfrm>
          <a:prstGeom prst="rect">
            <a:avLst/>
          </a:prstGeom>
          <a:noFill/>
        </p:spPr>
      </p:pic>
      <p:pic>
        <p:nvPicPr>
          <p:cNvPr id="19" name="Picture 18" descr="Which Way do I walk2.jpg"/>
          <p:cNvPicPr>
            <a:picLocks noChangeAspect="1"/>
          </p:cNvPicPr>
          <p:nvPr/>
        </p:nvPicPr>
        <p:blipFill>
          <a:blip r:embed="rId4" cstate="print"/>
          <a:stretch>
            <a:fillRect/>
          </a:stretch>
        </p:blipFill>
        <p:spPr>
          <a:xfrm>
            <a:off x="4267200" y="1371600"/>
            <a:ext cx="4603682" cy="32766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Foundational" pitchFamily="2" charset="0"/>
            </a:endParaRPr>
          </a:p>
        </p:txBody>
      </p:sp>
      <p:pic>
        <p:nvPicPr>
          <p:cNvPr id="7" name="Content Placeholder 6" descr="This I Know 19 (2).jpg"/>
          <p:cNvPicPr>
            <a:picLocks noGrp="1" noChangeAspect="1"/>
          </p:cNvPicPr>
          <p:nvPr>
            <p:ph sz="quarter" idx="2"/>
          </p:nvPr>
        </p:nvPicPr>
        <p:blipFill>
          <a:blip r:embed="rId2" cstate="print"/>
          <a:stretch>
            <a:fillRect/>
          </a:stretch>
        </p:blipFill>
        <p:spPr>
          <a:xfrm>
            <a:off x="381000" y="1676400"/>
            <a:ext cx="4038600" cy="2362200"/>
          </a:xfrm>
          <a:ln w="22225">
            <a:solidFill>
              <a:schemeClr val="tx1"/>
            </a:solidFill>
          </a:ln>
        </p:spPr>
      </p:pic>
      <p:pic>
        <p:nvPicPr>
          <p:cNvPr id="8" name="Content Placeholder 7" descr="This I know2.jpg"/>
          <p:cNvPicPr>
            <a:picLocks noGrp="1" noChangeAspect="1"/>
          </p:cNvPicPr>
          <p:nvPr>
            <p:ph sz="quarter" idx="4"/>
          </p:nvPr>
        </p:nvPicPr>
        <p:blipFill>
          <a:blip r:embed="rId3" cstate="print"/>
          <a:stretch>
            <a:fillRect/>
          </a:stretch>
        </p:blipFill>
        <p:spPr>
          <a:xfrm>
            <a:off x="4724400" y="1828800"/>
            <a:ext cx="4040372" cy="1905000"/>
          </a:xfrm>
        </p:spPr>
      </p:pic>
      <p:pic>
        <p:nvPicPr>
          <p:cNvPr id="9" name="Picture 12"/>
          <p:cNvPicPr>
            <a:picLocks noChangeAspect="1" noChangeArrowheads="1"/>
          </p:cNvPicPr>
          <p:nvPr/>
        </p:nvPicPr>
        <p:blipFill>
          <a:blip r:embed="rId4" cstate="print"/>
          <a:srcRect/>
          <a:stretch>
            <a:fillRect/>
          </a:stretch>
        </p:blipFill>
        <p:spPr bwMode="auto">
          <a:xfrm>
            <a:off x="3886200" y="5867400"/>
            <a:ext cx="1152525" cy="504825"/>
          </a:xfrm>
          <a:prstGeom prst="rect">
            <a:avLst/>
          </a:prstGeom>
          <a:noFill/>
        </p:spPr>
      </p:pic>
      <p:sp>
        <p:nvSpPr>
          <p:cNvPr id="10" name="TextBox 9"/>
          <p:cNvSpPr txBox="1"/>
          <p:nvPr/>
        </p:nvSpPr>
        <p:spPr>
          <a:xfrm>
            <a:off x="838200" y="4724400"/>
            <a:ext cx="3352800" cy="738664"/>
          </a:xfrm>
          <a:prstGeom prst="rect">
            <a:avLst/>
          </a:prstGeom>
          <a:noFill/>
        </p:spPr>
        <p:txBody>
          <a:bodyPr wrap="square" rtlCol="0">
            <a:spAutoFit/>
          </a:bodyPr>
          <a:lstStyle/>
          <a:p>
            <a:pPr fontAlgn="base">
              <a:spcBef>
                <a:spcPct val="0"/>
              </a:spcBef>
            </a:pPr>
            <a:r>
              <a:rPr lang="en-US" sz="1400" b="1" dirty="0" smtClean="0">
                <a:solidFill>
                  <a:srgbClr val="000000"/>
                </a:solidFill>
                <a:latin typeface="Calibri" pitchFamily="34" charset="0"/>
                <a:ea typeface="Times New Roman" pitchFamily="18" charset="0"/>
                <a:cs typeface="Estrangelo Edessa"/>
              </a:rPr>
              <a:t>Media:  Latex Paint and Caulk</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Size:  24” x 48”</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Sale Value:  NFS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Foundational" pitchFamily="2" charset="0"/>
            </a:endParaRPr>
          </a:p>
        </p:txBody>
      </p:sp>
      <p:pic>
        <p:nvPicPr>
          <p:cNvPr id="7" name="Content Placeholder 6" descr="Heavens gate 20.jpg"/>
          <p:cNvPicPr>
            <a:picLocks noGrp="1" noChangeAspect="1"/>
          </p:cNvPicPr>
          <p:nvPr>
            <p:ph sz="quarter" idx="2"/>
          </p:nvPr>
        </p:nvPicPr>
        <p:blipFill>
          <a:blip r:embed="rId2" cstate="print"/>
          <a:stretch>
            <a:fillRect/>
          </a:stretch>
        </p:blipFill>
        <p:spPr>
          <a:xfrm>
            <a:off x="457200" y="1524000"/>
            <a:ext cx="4038600" cy="2286000"/>
          </a:xfrm>
          <a:ln w="22225">
            <a:solidFill>
              <a:schemeClr val="tx1"/>
            </a:solidFill>
          </a:ln>
        </p:spPr>
      </p:pic>
      <p:pic>
        <p:nvPicPr>
          <p:cNvPr id="8" name="Content Placeholder 7" descr="Heavens Gate2jpg.jpg"/>
          <p:cNvPicPr>
            <a:picLocks noGrp="1" noChangeAspect="1"/>
          </p:cNvPicPr>
          <p:nvPr>
            <p:ph sz="quarter" idx="4"/>
          </p:nvPr>
        </p:nvPicPr>
        <p:blipFill>
          <a:blip r:embed="rId3" cstate="print"/>
          <a:stretch>
            <a:fillRect/>
          </a:stretch>
        </p:blipFill>
        <p:spPr>
          <a:xfrm>
            <a:off x="4724400" y="1447800"/>
            <a:ext cx="4038600" cy="1971553"/>
          </a:xfrm>
        </p:spPr>
      </p:pic>
      <p:sp>
        <p:nvSpPr>
          <p:cNvPr id="9" name="TextBox 8"/>
          <p:cNvSpPr txBox="1"/>
          <p:nvPr/>
        </p:nvSpPr>
        <p:spPr>
          <a:xfrm>
            <a:off x="762000" y="4495800"/>
            <a:ext cx="3352800" cy="738664"/>
          </a:xfrm>
          <a:prstGeom prst="rect">
            <a:avLst/>
          </a:prstGeom>
          <a:noFill/>
        </p:spPr>
        <p:txBody>
          <a:bodyPr wrap="square" rtlCol="0">
            <a:spAutoFit/>
          </a:bodyPr>
          <a:lstStyle/>
          <a:p>
            <a:pPr fontAlgn="base">
              <a:spcBef>
                <a:spcPct val="0"/>
              </a:spcBef>
            </a:pPr>
            <a:r>
              <a:rPr lang="en-US" sz="1400" b="1" dirty="0" smtClean="0">
                <a:solidFill>
                  <a:srgbClr val="000000"/>
                </a:solidFill>
                <a:latin typeface="Calibri" pitchFamily="34" charset="0"/>
                <a:ea typeface="Times New Roman" pitchFamily="18" charset="0"/>
                <a:cs typeface="Estrangelo Edessa"/>
              </a:rPr>
              <a:t>Media:  Latex Paint and Caulk</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Size:  24” x 48”</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Sale Value:  NFS</a:t>
            </a:r>
          </a:p>
        </p:txBody>
      </p:sp>
      <p:pic>
        <p:nvPicPr>
          <p:cNvPr id="10" name="Picture 12"/>
          <p:cNvPicPr>
            <a:picLocks noChangeAspect="1" noChangeArrowheads="1"/>
          </p:cNvPicPr>
          <p:nvPr/>
        </p:nvPicPr>
        <p:blipFill>
          <a:blip r:embed="rId4" cstate="print"/>
          <a:srcRect/>
          <a:stretch>
            <a:fillRect/>
          </a:stretch>
        </p:blipFill>
        <p:spPr bwMode="auto">
          <a:xfrm>
            <a:off x="3810000" y="5867400"/>
            <a:ext cx="1152525" cy="504825"/>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868362"/>
          </a:xfrm>
        </p:spPr>
        <p:txBody>
          <a:bodyPr/>
          <a:lstStyle/>
          <a:p>
            <a:r>
              <a:rPr lang="en-US" dirty="0" smtClean="0">
                <a:latin typeface="Foundational" pitchFamily="2" charset="0"/>
              </a:rPr>
              <a:t>  </a:t>
            </a:r>
            <a:endParaRPr lang="en-US" dirty="0">
              <a:latin typeface="Foundational" pitchFamily="2" charset="0"/>
            </a:endParaRPr>
          </a:p>
        </p:txBody>
      </p:sp>
      <p:pic>
        <p:nvPicPr>
          <p:cNvPr id="5" name="Content Placeholder 4" descr="Blessed 21.jpg"/>
          <p:cNvPicPr>
            <a:picLocks noGrp="1" noChangeAspect="1"/>
          </p:cNvPicPr>
          <p:nvPr>
            <p:ph sz="quarter" idx="1"/>
          </p:nvPr>
        </p:nvPicPr>
        <p:blipFill>
          <a:blip r:embed="rId2" cstate="print"/>
          <a:stretch>
            <a:fillRect/>
          </a:stretch>
        </p:blipFill>
        <p:spPr>
          <a:xfrm>
            <a:off x="838200" y="1295400"/>
            <a:ext cx="2438400" cy="4754880"/>
          </a:xfrm>
          <a:ln w="22225">
            <a:solidFill>
              <a:schemeClr val="tx1"/>
            </a:solidFill>
          </a:ln>
        </p:spPr>
      </p:pic>
      <p:pic>
        <p:nvPicPr>
          <p:cNvPr id="6" name="Content Placeholder 5" descr="Blessed2.jpg"/>
          <p:cNvPicPr>
            <a:picLocks noGrp="1" noChangeAspect="1"/>
          </p:cNvPicPr>
          <p:nvPr>
            <p:ph sz="quarter" idx="2"/>
          </p:nvPr>
        </p:nvPicPr>
        <p:blipFill>
          <a:blip r:embed="rId3" cstate="print"/>
          <a:stretch>
            <a:fillRect/>
          </a:stretch>
        </p:blipFill>
        <p:spPr>
          <a:xfrm>
            <a:off x="4343400" y="1828800"/>
            <a:ext cx="4041775" cy="2085411"/>
          </a:xfrm>
        </p:spPr>
      </p:pic>
      <p:sp>
        <p:nvSpPr>
          <p:cNvPr id="7" name="TextBox 6"/>
          <p:cNvSpPr txBox="1"/>
          <p:nvPr/>
        </p:nvSpPr>
        <p:spPr>
          <a:xfrm>
            <a:off x="4495800" y="4572000"/>
            <a:ext cx="3352800" cy="738664"/>
          </a:xfrm>
          <a:prstGeom prst="rect">
            <a:avLst/>
          </a:prstGeom>
          <a:noFill/>
        </p:spPr>
        <p:txBody>
          <a:bodyPr wrap="square" rtlCol="0">
            <a:spAutoFit/>
          </a:bodyPr>
          <a:lstStyle/>
          <a:p>
            <a:pPr fontAlgn="base">
              <a:spcBef>
                <a:spcPct val="0"/>
              </a:spcBef>
            </a:pPr>
            <a:r>
              <a:rPr lang="en-US" sz="1400" b="1" dirty="0" smtClean="0">
                <a:solidFill>
                  <a:srgbClr val="000000"/>
                </a:solidFill>
                <a:latin typeface="Calibri" pitchFamily="34" charset="0"/>
                <a:ea typeface="Times New Roman" pitchFamily="18" charset="0"/>
                <a:cs typeface="Estrangelo Edessa"/>
              </a:rPr>
              <a:t>Media:  Latex Paint and Caulk</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Size:  24” x 48”</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Sale Value:  $275</a:t>
            </a:r>
          </a:p>
        </p:txBody>
      </p:sp>
      <p:pic>
        <p:nvPicPr>
          <p:cNvPr id="8" name="Picture 12"/>
          <p:cNvPicPr>
            <a:picLocks noChangeAspect="1" noChangeArrowheads="1"/>
          </p:cNvPicPr>
          <p:nvPr/>
        </p:nvPicPr>
        <p:blipFill>
          <a:blip r:embed="rId4" cstate="print"/>
          <a:srcRect/>
          <a:stretch>
            <a:fillRect/>
          </a:stretch>
        </p:blipFill>
        <p:spPr bwMode="auto">
          <a:xfrm>
            <a:off x="3886200" y="5867400"/>
            <a:ext cx="1152525" cy="50482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467600" cy="838200"/>
          </a:xfrm>
        </p:spPr>
        <p:txBody>
          <a:bodyPr/>
          <a:lstStyle/>
          <a:p>
            <a:r>
              <a:rPr lang="en-US" dirty="0" smtClean="0">
                <a:latin typeface="Foundational" pitchFamily="2" charset="0"/>
              </a:rPr>
              <a:t>    </a:t>
            </a:r>
            <a:endParaRPr lang="en-US" dirty="0">
              <a:latin typeface="Foundational" pitchFamily="2" charset="0"/>
            </a:endParaRPr>
          </a:p>
        </p:txBody>
      </p:sp>
      <p:pic>
        <p:nvPicPr>
          <p:cNvPr id="5" name="Content Placeholder 4" descr="Out of the Depths 22.jpg"/>
          <p:cNvPicPr>
            <a:picLocks noGrp="1" noChangeAspect="1"/>
          </p:cNvPicPr>
          <p:nvPr>
            <p:ph sz="quarter" idx="1"/>
          </p:nvPr>
        </p:nvPicPr>
        <p:blipFill>
          <a:blip r:embed="rId2" cstate="print"/>
          <a:stretch>
            <a:fillRect/>
          </a:stretch>
        </p:blipFill>
        <p:spPr>
          <a:xfrm>
            <a:off x="990600" y="1219200"/>
            <a:ext cx="2543149" cy="4846320"/>
          </a:xfrm>
          <a:ln w="22225">
            <a:solidFill>
              <a:schemeClr val="tx1"/>
            </a:solidFill>
          </a:ln>
        </p:spPr>
      </p:pic>
      <p:pic>
        <p:nvPicPr>
          <p:cNvPr id="6" name="Content Placeholder 5" descr="Out of the Depths2.jpg"/>
          <p:cNvPicPr>
            <a:picLocks noGrp="1" noChangeAspect="1"/>
          </p:cNvPicPr>
          <p:nvPr>
            <p:ph sz="quarter" idx="2"/>
          </p:nvPr>
        </p:nvPicPr>
        <p:blipFill>
          <a:blip r:embed="rId3" cstate="print"/>
          <a:stretch>
            <a:fillRect/>
          </a:stretch>
        </p:blipFill>
        <p:spPr>
          <a:xfrm>
            <a:off x="4495800" y="1600200"/>
            <a:ext cx="3940167" cy="2895600"/>
          </a:xfrm>
        </p:spPr>
      </p:pic>
      <p:sp>
        <p:nvSpPr>
          <p:cNvPr id="7" name="TextBox 6"/>
          <p:cNvSpPr txBox="1"/>
          <p:nvPr/>
        </p:nvSpPr>
        <p:spPr>
          <a:xfrm>
            <a:off x="4876800" y="4648200"/>
            <a:ext cx="3352800" cy="738664"/>
          </a:xfrm>
          <a:prstGeom prst="rect">
            <a:avLst/>
          </a:prstGeom>
          <a:noFill/>
        </p:spPr>
        <p:txBody>
          <a:bodyPr wrap="square" rtlCol="0">
            <a:spAutoFit/>
          </a:bodyPr>
          <a:lstStyle/>
          <a:p>
            <a:pPr fontAlgn="base">
              <a:spcBef>
                <a:spcPct val="0"/>
              </a:spcBef>
            </a:pPr>
            <a:r>
              <a:rPr lang="en-US" sz="1400" b="1" dirty="0" smtClean="0">
                <a:solidFill>
                  <a:srgbClr val="000000"/>
                </a:solidFill>
                <a:latin typeface="Calibri" pitchFamily="34" charset="0"/>
                <a:ea typeface="Times New Roman" pitchFamily="18" charset="0"/>
                <a:cs typeface="Estrangelo Edessa"/>
              </a:rPr>
              <a:t>Media:  Latex Paint and Caulk</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Size:  24” x 48”</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Sale Value:  $275</a:t>
            </a:r>
          </a:p>
        </p:txBody>
      </p:sp>
      <p:pic>
        <p:nvPicPr>
          <p:cNvPr id="8" name="Picture 12"/>
          <p:cNvPicPr>
            <a:picLocks noChangeAspect="1" noChangeArrowheads="1"/>
          </p:cNvPicPr>
          <p:nvPr/>
        </p:nvPicPr>
        <p:blipFill>
          <a:blip r:embed="rId4" cstate="print"/>
          <a:srcRect/>
          <a:stretch>
            <a:fillRect/>
          </a:stretch>
        </p:blipFill>
        <p:spPr bwMode="auto">
          <a:xfrm>
            <a:off x="4038600" y="5867400"/>
            <a:ext cx="1152525" cy="50482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Foundational" pitchFamily="2" charset="0"/>
            </a:endParaRPr>
          </a:p>
        </p:txBody>
      </p:sp>
      <p:pic>
        <p:nvPicPr>
          <p:cNvPr id="5" name="Content Placeholder 4" descr="comming home 23 (1).JPG"/>
          <p:cNvPicPr>
            <a:picLocks noGrp="1" noChangeAspect="1"/>
          </p:cNvPicPr>
          <p:nvPr>
            <p:ph sz="quarter" idx="1"/>
          </p:nvPr>
        </p:nvPicPr>
        <p:blipFill>
          <a:blip r:embed="rId2" cstate="print"/>
          <a:stretch>
            <a:fillRect/>
          </a:stretch>
        </p:blipFill>
        <p:spPr>
          <a:xfrm>
            <a:off x="381000" y="1600200"/>
            <a:ext cx="4041775" cy="3021858"/>
          </a:xfrm>
          <a:ln w="22225">
            <a:solidFill>
              <a:schemeClr val="tx1"/>
            </a:solidFill>
          </a:ln>
        </p:spPr>
      </p:pic>
      <p:pic>
        <p:nvPicPr>
          <p:cNvPr id="6" name="Content Placeholder 5" descr="Coming Home2.jpg"/>
          <p:cNvPicPr>
            <a:picLocks noGrp="1" noChangeAspect="1"/>
          </p:cNvPicPr>
          <p:nvPr>
            <p:ph sz="quarter" idx="2"/>
          </p:nvPr>
        </p:nvPicPr>
        <p:blipFill>
          <a:blip r:embed="rId3" cstate="print"/>
          <a:stretch>
            <a:fillRect/>
          </a:stretch>
        </p:blipFill>
        <p:spPr>
          <a:xfrm>
            <a:off x="4724400" y="1295400"/>
            <a:ext cx="4041775" cy="4572000"/>
          </a:xfrm>
        </p:spPr>
      </p:pic>
      <p:pic>
        <p:nvPicPr>
          <p:cNvPr id="7" name="Picture 12"/>
          <p:cNvPicPr>
            <a:picLocks noChangeAspect="1" noChangeArrowheads="1"/>
          </p:cNvPicPr>
          <p:nvPr/>
        </p:nvPicPr>
        <p:blipFill>
          <a:blip r:embed="rId4" cstate="print"/>
          <a:srcRect/>
          <a:stretch>
            <a:fillRect/>
          </a:stretch>
        </p:blipFill>
        <p:spPr bwMode="auto">
          <a:xfrm>
            <a:off x="3733800" y="5867400"/>
            <a:ext cx="1152525" cy="504825"/>
          </a:xfrm>
          <a:prstGeom prst="rect">
            <a:avLst/>
          </a:prstGeom>
          <a:noFill/>
        </p:spPr>
      </p:pic>
      <p:sp>
        <p:nvSpPr>
          <p:cNvPr id="8" name="TextBox 7"/>
          <p:cNvSpPr txBox="1"/>
          <p:nvPr/>
        </p:nvSpPr>
        <p:spPr>
          <a:xfrm>
            <a:off x="533400" y="4876800"/>
            <a:ext cx="3352800" cy="738664"/>
          </a:xfrm>
          <a:prstGeom prst="rect">
            <a:avLst/>
          </a:prstGeom>
          <a:noFill/>
        </p:spPr>
        <p:txBody>
          <a:bodyPr wrap="square" rtlCol="0">
            <a:spAutoFit/>
          </a:bodyPr>
          <a:lstStyle/>
          <a:p>
            <a:pPr fontAlgn="base">
              <a:spcBef>
                <a:spcPct val="0"/>
              </a:spcBef>
            </a:pPr>
            <a:r>
              <a:rPr lang="en-US" sz="1400" b="1" dirty="0" smtClean="0">
                <a:solidFill>
                  <a:srgbClr val="000000"/>
                </a:solidFill>
                <a:latin typeface="Calibri" pitchFamily="34" charset="0"/>
                <a:ea typeface="Times New Roman" pitchFamily="18" charset="0"/>
                <a:cs typeface="Estrangelo Edessa"/>
              </a:rPr>
              <a:t>Media:  Latex Paint and Caulk</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Size:  24” x 48”</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Sale Value:  NFS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oundational" pitchFamily="2" charset="0"/>
              </a:rPr>
              <a:t>   </a:t>
            </a:r>
            <a:endParaRPr lang="en-US" dirty="0">
              <a:latin typeface="Foundational" pitchFamily="2" charset="0"/>
            </a:endParaRPr>
          </a:p>
        </p:txBody>
      </p:sp>
      <p:pic>
        <p:nvPicPr>
          <p:cNvPr id="5" name="Content Placeholder 4" descr="A Light in the Wilderness2.jpg"/>
          <p:cNvPicPr>
            <a:picLocks noGrp="1" noChangeAspect="1"/>
          </p:cNvPicPr>
          <p:nvPr>
            <p:ph sz="quarter" idx="1"/>
          </p:nvPr>
        </p:nvPicPr>
        <p:blipFill>
          <a:blip r:embed="rId2" cstate="print"/>
          <a:stretch>
            <a:fillRect/>
          </a:stretch>
        </p:blipFill>
        <p:spPr>
          <a:xfrm>
            <a:off x="4800600" y="1752600"/>
            <a:ext cx="4041775" cy="2256991"/>
          </a:xfrm>
        </p:spPr>
      </p:pic>
      <p:pic>
        <p:nvPicPr>
          <p:cNvPr id="7" name="Content Placeholder 6" descr="A Light in the Wilderness 24.JPG"/>
          <p:cNvPicPr>
            <a:picLocks noGrp="1" noChangeAspect="1"/>
          </p:cNvPicPr>
          <p:nvPr>
            <p:ph sz="quarter" idx="2"/>
          </p:nvPr>
        </p:nvPicPr>
        <p:blipFill>
          <a:blip r:embed="rId3" cstate="print"/>
          <a:stretch>
            <a:fillRect/>
          </a:stretch>
        </p:blipFill>
        <p:spPr>
          <a:xfrm>
            <a:off x="914400" y="1600200"/>
            <a:ext cx="2972950" cy="3276600"/>
          </a:xfrm>
          <a:ln w="22225">
            <a:solidFill>
              <a:schemeClr val="tx1"/>
            </a:solidFill>
          </a:ln>
        </p:spPr>
      </p:pic>
      <p:sp>
        <p:nvSpPr>
          <p:cNvPr id="8" name="TextBox 7"/>
          <p:cNvSpPr txBox="1"/>
          <p:nvPr/>
        </p:nvSpPr>
        <p:spPr>
          <a:xfrm>
            <a:off x="5029200" y="4572000"/>
            <a:ext cx="3352800" cy="738664"/>
          </a:xfrm>
          <a:prstGeom prst="rect">
            <a:avLst/>
          </a:prstGeom>
          <a:noFill/>
        </p:spPr>
        <p:txBody>
          <a:bodyPr wrap="square" rtlCol="0">
            <a:spAutoFit/>
          </a:bodyPr>
          <a:lstStyle/>
          <a:p>
            <a:pPr fontAlgn="base">
              <a:spcBef>
                <a:spcPct val="0"/>
              </a:spcBef>
            </a:pPr>
            <a:r>
              <a:rPr lang="en-US" sz="1400" b="1" dirty="0" smtClean="0">
                <a:solidFill>
                  <a:srgbClr val="000000"/>
                </a:solidFill>
                <a:latin typeface="Calibri" pitchFamily="34" charset="0"/>
                <a:ea typeface="Times New Roman" pitchFamily="18" charset="0"/>
                <a:cs typeface="Estrangelo Edessa"/>
              </a:rPr>
              <a:t>Media:  Latex Paint and Caulk</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Size:  30” x 40”</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Sale Value:  $395.00</a:t>
            </a:r>
          </a:p>
        </p:txBody>
      </p:sp>
      <p:pic>
        <p:nvPicPr>
          <p:cNvPr id="9" name="Picture 12"/>
          <p:cNvPicPr>
            <a:picLocks noChangeAspect="1" noChangeArrowheads="1"/>
          </p:cNvPicPr>
          <p:nvPr/>
        </p:nvPicPr>
        <p:blipFill>
          <a:blip r:embed="rId4" cstate="print"/>
          <a:srcRect/>
          <a:stretch>
            <a:fillRect/>
          </a:stretch>
        </p:blipFill>
        <p:spPr bwMode="auto">
          <a:xfrm>
            <a:off x="3886200" y="5867400"/>
            <a:ext cx="1152525" cy="50482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1066800"/>
            <a:ext cx="6096000" cy="2438400"/>
          </a:xfrm>
        </p:spPr>
        <p:txBody>
          <a:bodyPr>
            <a:normAutofit/>
          </a:bodyPr>
          <a:lstStyle/>
          <a:p>
            <a:pPr algn="ctr"/>
            <a:r>
              <a:rPr lang="en-US" sz="1400" cap="none" dirty="0" smtClean="0">
                <a:latin typeface="Calibri" panose="020F0502020204030204" pitchFamily="34" charset="0"/>
                <a:cs typeface="Calibri" panose="020F0502020204030204" pitchFamily="34" charset="0"/>
              </a:rPr>
              <a:t>The Lovers Lane Foundation is a separate 501(c)(3) tax exempt charitable entity that exists to support Lovers Lane United Methodist Church and its Ministries and its Members.   The ArtReach Gallery is one of the ministries it supports through the </a:t>
            </a:r>
            <a:r>
              <a:rPr lang="en-US" sz="1400" i="1" cap="none" dirty="0" err="1" smtClean="0">
                <a:latin typeface="Calibri" panose="020F0502020204030204" pitchFamily="34" charset="0"/>
                <a:cs typeface="Calibri" panose="020F0502020204030204" pitchFamily="34" charset="0"/>
              </a:rPr>
              <a:t>Eitzen</a:t>
            </a:r>
            <a:r>
              <a:rPr lang="en-US" sz="1400" i="1" cap="none" dirty="0" smtClean="0">
                <a:latin typeface="Calibri" panose="020F0502020204030204" pitchFamily="34" charset="0"/>
                <a:cs typeface="Calibri" panose="020F0502020204030204" pitchFamily="34" charset="0"/>
              </a:rPr>
              <a:t>-Jones Memorial Fund for the Visual Arts</a:t>
            </a:r>
            <a:r>
              <a:rPr lang="en-US" sz="1400" cap="none" dirty="0" smtClean="0">
                <a:latin typeface="Calibri" panose="020F0502020204030204" pitchFamily="34" charset="0"/>
                <a:cs typeface="Calibri" panose="020F0502020204030204" pitchFamily="34" charset="0"/>
              </a:rPr>
              <a:t>, one of 42 Endowments of the Lovers Lane Foundation.</a:t>
            </a:r>
            <a:br>
              <a:rPr lang="en-US" sz="1400" cap="none" dirty="0" smtClean="0">
                <a:latin typeface="Calibri" panose="020F0502020204030204" pitchFamily="34" charset="0"/>
                <a:cs typeface="Calibri" panose="020F0502020204030204" pitchFamily="34" charset="0"/>
              </a:rPr>
            </a:br>
            <a:r>
              <a:rPr lang="en-US" sz="1400" cap="none" dirty="0" smtClean="0">
                <a:latin typeface="Calibri" panose="020F0502020204030204" pitchFamily="34" charset="0"/>
                <a:cs typeface="Calibri" panose="020F0502020204030204" pitchFamily="34" charset="0"/>
              </a:rPr>
              <a:t/>
            </a:r>
            <a:br>
              <a:rPr lang="en-US" sz="1400" cap="none" dirty="0" smtClean="0">
                <a:latin typeface="Calibri" panose="020F0502020204030204" pitchFamily="34" charset="0"/>
                <a:cs typeface="Calibri" panose="020F0502020204030204" pitchFamily="34" charset="0"/>
              </a:rPr>
            </a:br>
            <a:r>
              <a:rPr lang="en-US" sz="1400" cap="none" dirty="0" smtClean="0">
                <a:latin typeface="Calibri" panose="020F0502020204030204" pitchFamily="34" charset="0"/>
                <a:cs typeface="Calibri" panose="020F0502020204030204" pitchFamily="34" charset="0"/>
              </a:rPr>
              <a:t>The ArtReach Gallery is managed by the Visual </a:t>
            </a:r>
            <a:br>
              <a:rPr lang="en-US" sz="1400" cap="none" dirty="0" smtClean="0">
                <a:latin typeface="Calibri" panose="020F0502020204030204" pitchFamily="34" charset="0"/>
                <a:cs typeface="Calibri" panose="020F0502020204030204" pitchFamily="34" charset="0"/>
              </a:rPr>
            </a:br>
            <a:r>
              <a:rPr lang="en-US" sz="1400" cap="none" dirty="0" smtClean="0">
                <a:latin typeface="Calibri" panose="020F0502020204030204" pitchFamily="34" charset="0"/>
                <a:cs typeface="Calibri" panose="020F0502020204030204" pitchFamily="34" charset="0"/>
              </a:rPr>
              <a:t>Arts Committee of the Lovers Lane Foundation.</a:t>
            </a:r>
            <a:br>
              <a:rPr lang="en-US" sz="1400" cap="none" dirty="0" smtClean="0">
                <a:latin typeface="Calibri" panose="020F0502020204030204" pitchFamily="34" charset="0"/>
                <a:cs typeface="Calibri" panose="020F0502020204030204" pitchFamily="34" charset="0"/>
              </a:rPr>
            </a:br>
            <a:r>
              <a:rPr lang="en-US" sz="1400" cap="none" dirty="0" smtClean="0">
                <a:latin typeface="Calibri" panose="020F0502020204030204" pitchFamily="34" charset="0"/>
                <a:cs typeface="Calibri" panose="020F0502020204030204" pitchFamily="34" charset="0"/>
              </a:rPr>
              <a:t>The current members of the Visual Arts Committee are:</a:t>
            </a:r>
            <a:br>
              <a:rPr lang="en-US" sz="1400" cap="none" dirty="0" smtClean="0">
                <a:latin typeface="Calibri" panose="020F0502020204030204" pitchFamily="34" charset="0"/>
                <a:cs typeface="Calibri" panose="020F0502020204030204" pitchFamily="34" charset="0"/>
              </a:rPr>
            </a:br>
            <a:endParaRPr lang="en-US" sz="1400" cap="none" dirty="0">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2895600" y="4648200"/>
            <a:ext cx="4953000" cy="1676400"/>
          </a:xfrm>
        </p:spPr>
        <p:txBody>
          <a:bodyPr>
            <a:normAutofit fontScale="85000" lnSpcReduction="20000"/>
          </a:bodyPr>
          <a:lstStyle/>
          <a:p>
            <a:pPr algn="ctr"/>
            <a:r>
              <a:rPr lang="en-US" sz="1200" dirty="0" smtClean="0">
                <a:latin typeface="Arial Black" panose="020B0A04020102020204" pitchFamily="34" charset="0"/>
                <a:ea typeface="Adobe Gothic Std B" pitchFamily="34" charset="-128"/>
              </a:rPr>
              <a:t>If you are interested in showing in the ArtReach Gallery</a:t>
            </a:r>
          </a:p>
          <a:p>
            <a:pPr algn="ctr"/>
            <a:r>
              <a:rPr lang="en-US" sz="1200" dirty="0" smtClean="0">
                <a:latin typeface="Arial Black" panose="020B0A04020102020204" pitchFamily="34" charset="0"/>
                <a:ea typeface="Adobe Gothic Std B" pitchFamily="34" charset="-128"/>
              </a:rPr>
              <a:t>Or if you are interested in serving on the Visual Arts Committee</a:t>
            </a:r>
          </a:p>
          <a:p>
            <a:pPr algn="ctr"/>
            <a:r>
              <a:rPr lang="en-US" sz="1200" dirty="0" smtClean="0">
                <a:latin typeface="Arial Black" panose="020B0A04020102020204" pitchFamily="34" charset="0"/>
                <a:ea typeface="Adobe Gothic Std B" pitchFamily="34" charset="-128"/>
              </a:rPr>
              <a:t>Contact </a:t>
            </a:r>
          </a:p>
          <a:p>
            <a:pPr algn="ctr"/>
            <a:r>
              <a:rPr lang="en-US" sz="1200" dirty="0" smtClean="0">
                <a:latin typeface="Arial Black" panose="020B0A04020102020204" pitchFamily="34" charset="0"/>
                <a:ea typeface="Adobe Gothic Std B" pitchFamily="34" charset="-128"/>
              </a:rPr>
              <a:t>Judy Young or Margaret Mall</a:t>
            </a:r>
          </a:p>
          <a:p>
            <a:pPr algn="ctr"/>
            <a:r>
              <a:rPr lang="en-US" sz="1200" dirty="0" smtClean="0">
                <a:latin typeface="Arial Black" panose="020B0A04020102020204" pitchFamily="34" charset="0"/>
                <a:ea typeface="Adobe Gothic Std B" pitchFamily="34" charset="-128"/>
              </a:rPr>
              <a:t>At</a:t>
            </a:r>
          </a:p>
          <a:p>
            <a:pPr algn="ctr"/>
            <a:r>
              <a:rPr lang="en-US" sz="1200" dirty="0" smtClean="0">
                <a:solidFill>
                  <a:srgbClr val="0070C0"/>
                </a:solidFill>
                <a:hlinkClick r:id="rId2"/>
              </a:rPr>
              <a:t>jkcy49@gmail.com</a:t>
            </a:r>
            <a:r>
              <a:rPr lang="en-US" sz="1200" dirty="0" smtClean="0">
                <a:solidFill>
                  <a:srgbClr val="0070C0"/>
                </a:solidFill>
              </a:rPr>
              <a:t> or </a:t>
            </a:r>
            <a:r>
              <a:rPr lang="en-US" sz="1200" dirty="0" smtClean="0">
                <a:solidFill>
                  <a:srgbClr val="0070C0"/>
                </a:solidFill>
                <a:latin typeface="Arial Black" panose="020B0A04020102020204" pitchFamily="34" charset="0"/>
                <a:ea typeface="Adobe Gothic Std B" pitchFamily="34" charset="-128"/>
                <a:hlinkClick r:id="rId3"/>
              </a:rPr>
              <a:t>  margaret@calligraphyartstudio.com</a:t>
            </a:r>
            <a:endParaRPr lang="en-US" sz="1200" dirty="0" smtClean="0">
              <a:solidFill>
                <a:srgbClr val="0070C0"/>
              </a:solidFill>
              <a:latin typeface="Arial Black" panose="020B0A04020102020204" pitchFamily="34" charset="0"/>
              <a:ea typeface="Adobe Gothic Std B" pitchFamily="34" charset="-128"/>
            </a:endParaRPr>
          </a:p>
          <a:p>
            <a:pPr algn="ctr"/>
            <a:endParaRPr lang="en-US" sz="1200" dirty="0" smtClean="0">
              <a:latin typeface="Arial Black" panose="020B0A04020102020204" pitchFamily="34" charset="0"/>
              <a:ea typeface="Adobe Gothic Std B" pitchFamily="34" charset="-128"/>
            </a:endParaRPr>
          </a:p>
          <a:p>
            <a:pPr algn="ctr"/>
            <a:r>
              <a:rPr lang="en-US" sz="1200" dirty="0" smtClean="0">
                <a:solidFill>
                  <a:srgbClr val="FF0000"/>
                </a:solidFill>
                <a:latin typeface="Arial Black" panose="020B0A04020102020204" pitchFamily="34" charset="0"/>
                <a:ea typeface="Adobe Gothic Std B" pitchFamily="34" charset="-128"/>
              </a:rPr>
              <a:t>ENJOY THE EXHIBIT</a:t>
            </a:r>
          </a:p>
          <a:p>
            <a:pPr algn="ctr"/>
            <a:endParaRPr lang="en-US" sz="1200" dirty="0">
              <a:latin typeface="Arial Black" panose="020B0A04020102020204" pitchFamily="34" charset="0"/>
              <a:ea typeface="Adobe Gothic Std B" pitchFamily="34" charset="-128"/>
            </a:endParaRPr>
          </a:p>
        </p:txBody>
      </p:sp>
      <p:pic>
        <p:nvPicPr>
          <p:cNvPr id="6" name="Picture 5" descr="LLUMC Foundation Logo.JPG"/>
          <p:cNvPicPr>
            <a:picLocks noChangeAspect="1"/>
          </p:cNvPicPr>
          <p:nvPr/>
        </p:nvPicPr>
        <p:blipFill>
          <a:blip r:embed="rId4" cstate="print"/>
          <a:stretch>
            <a:fillRect/>
          </a:stretch>
        </p:blipFill>
        <p:spPr>
          <a:xfrm>
            <a:off x="4343400" y="576648"/>
            <a:ext cx="1600200" cy="50456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205743514"/>
              </p:ext>
            </p:extLst>
          </p:nvPr>
        </p:nvGraphicFramePr>
        <p:xfrm>
          <a:off x="3962400" y="3429000"/>
          <a:ext cx="3048000" cy="838200"/>
        </p:xfrm>
        <a:graphic>
          <a:graphicData uri="http://schemas.openxmlformats.org/drawingml/2006/table">
            <a:tbl>
              <a:tblPr firstRow="1" firstCol="1" bandRow="1">
                <a:tableStyleId>{69CF1AB2-1976-4502-BF36-3FF5EA218861}</a:tableStyleId>
              </a:tblPr>
              <a:tblGrid>
                <a:gridCol w="1650229">
                  <a:extLst>
                    <a:ext uri="{9D8B030D-6E8A-4147-A177-3AD203B41FA5}">
                      <a16:colId xmlns:a16="http://schemas.microsoft.com/office/drawing/2014/main" val="155440343"/>
                    </a:ext>
                  </a:extLst>
                </a:gridCol>
                <a:gridCol w="1397771">
                  <a:extLst>
                    <a:ext uri="{9D8B030D-6E8A-4147-A177-3AD203B41FA5}">
                      <a16:colId xmlns:a16="http://schemas.microsoft.com/office/drawing/2014/main" val="3603360660"/>
                    </a:ext>
                  </a:extLst>
                </a:gridCol>
              </a:tblGrid>
              <a:tr h="279400">
                <a:tc>
                  <a:txBody>
                    <a:bodyPr/>
                    <a:lstStyle/>
                    <a:p>
                      <a:pPr marL="0" marR="0">
                        <a:lnSpc>
                          <a:spcPct val="107000"/>
                        </a:lnSpc>
                        <a:spcBef>
                          <a:spcPts val="0"/>
                        </a:spcBef>
                        <a:spcAft>
                          <a:spcPts val="0"/>
                        </a:spcAft>
                      </a:pPr>
                      <a:r>
                        <a:rPr lang="en-US" sz="1100" dirty="0">
                          <a:effectLst/>
                        </a:rPr>
                        <a:t>Judy Campbell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Donna Chambers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9247848"/>
                  </a:ext>
                </a:extLst>
              </a:tr>
              <a:tr h="279400">
                <a:tc>
                  <a:txBody>
                    <a:bodyPr/>
                    <a:lstStyle/>
                    <a:p>
                      <a:pPr marL="0" marR="0">
                        <a:lnSpc>
                          <a:spcPct val="107000"/>
                        </a:lnSpc>
                        <a:spcBef>
                          <a:spcPts val="0"/>
                        </a:spcBef>
                        <a:spcAft>
                          <a:spcPts val="0"/>
                        </a:spcAft>
                      </a:pPr>
                      <a:r>
                        <a:rPr lang="en-US" sz="1100" dirty="0">
                          <a:effectLst/>
                        </a:rPr>
                        <a:t>Marilyn Jones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1" dirty="0">
                          <a:effectLst/>
                        </a:rPr>
                        <a:t>Anabel Leigh</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8947690"/>
                  </a:ext>
                </a:extLst>
              </a:tr>
              <a:tr h="279400">
                <a:tc>
                  <a:txBody>
                    <a:bodyPr/>
                    <a:lstStyle/>
                    <a:p>
                      <a:pPr marL="0" marR="0">
                        <a:lnSpc>
                          <a:spcPct val="107000"/>
                        </a:lnSpc>
                        <a:spcBef>
                          <a:spcPts val="0"/>
                        </a:spcBef>
                        <a:spcAft>
                          <a:spcPts val="0"/>
                        </a:spcAft>
                      </a:pPr>
                      <a:r>
                        <a:rPr lang="en-US" sz="1100" dirty="0">
                          <a:effectLst/>
                        </a:rPr>
                        <a:t>Margaret Mall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1" dirty="0">
                          <a:effectLst/>
                        </a:rPr>
                        <a:t>Judy Young</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1429507"/>
                  </a:ext>
                </a:extLst>
              </a:tr>
            </a:tbl>
          </a:graphicData>
        </a:graphic>
      </p:graphicFrame>
      <p:sp>
        <p:nvSpPr>
          <p:cNvPr id="10" name="Rectangle 1"/>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1A73E8"/>
                </a:solidFill>
                <a:effectLst/>
                <a:latin typeface="Roboto"/>
                <a:hlinkClick r:id="rId2"/>
              </a:rPr>
              <a:t>jkcy49@gmail.com</a:t>
            </a:r>
            <a:endParaRPr kumimoji="0" lang="en-US" altLang="en-US" sz="400" b="0" i="0" u="none" strike="noStrike" cap="none" normalizeH="0" baseline="0" smtClean="0">
              <a:ln>
                <a:noFill/>
              </a:ln>
              <a:solidFill>
                <a:schemeClr val="tx1"/>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FFFFFF"/>
                </a:solidFill>
                <a:effectLst/>
                <a:latin typeface="Roboto"/>
              </a:rPr>
              <a:t/>
            </a:r>
            <a:br>
              <a:rPr kumimoji="0" lang="en-US" altLang="en-US" sz="1800" b="0" i="0" u="none" strike="noStrike" cap="none" normalizeH="0" baseline="0" smtClean="0">
                <a:ln>
                  <a:noFill/>
                </a:ln>
                <a:solidFill>
                  <a:srgbClr val="FFFFFF"/>
                </a:solidFill>
                <a:effectLst/>
                <a:latin typeface="Roboto"/>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 name="Rectangle 2"/>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1A73E8"/>
                </a:solidFill>
                <a:effectLst/>
                <a:latin typeface="Roboto"/>
                <a:hlinkClick r:id="rId2"/>
              </a:rPr>
              <a:t>jkcy49@gmail.com</a:t>
            </a:r>
            <a:endParaRPr kumimoji="0" lang="en-US" altLang="en-US" sz="400" b="0" i="0" u="none" strike="noStrike" cap="none" normalizeH="0" baseline="0" smtClean="0">
              <a:ln>
                <a:noFill/>
              </a:ln>
              <a:solidFill>
                <a:schemeClr val="tx1"/>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FFFFFF"/>
                </a:solidFill>
                <a:effectLst/>
                <a:latin typeface="Roboto"/>
              </a:rPr>
              <a:t/>
            </a:r>
            <a:br>
              <a:rPr kumimoji="0" lang="en-US" altLang="en-US" sz="1800" b="0" i="0" u="none" strike="noStrike" cap="none" normalizeH="0" baseline="0" smtClean="0">
                <a:ln>
                  <a:noFill/>
                </a:ln>
                <a:solidFill>
                  <a:srgbClr val="FFFFFF"/>
                </a:solidFill>
                <a:effectLst/>
                <a:latin typeface="Roboto"/>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943843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944562"/>
          </a:xfrm>
        </p:spPr>
        <p:txBody>
          <a:bodyPr/>
          <a:lstStyle/>
          <a:p>
            <a:endParaRPr lang="en-US" dirty="0">
              <a:latin typeface="Foundational" pitchFamily="2" charset="0"/>
            </a:endParaRPr>
          </a:p>
        </p:txBody>
      </p:sp>
      <p:pic>
        <p:nvPicPr>
          <p:cNvPr id="5" name="Content Placeholder 4" descr="Close My Eyes 25.jpg"/>
          <p:cNvPicPr>
            <a:picLocks noGrp="1" noChangeAspect="1"/>
          </p:cNvPicPr>
          <p:nvPr>
            <p:ph sz="quarter" idx="1"/>
          </p:nvPr>
        </p:nvPicPr>
        <p:blipFill>
          <a:blip r:embed="rId2" cstate="print"/>
          <a:stretch>
            <a:fillRect/>
          </a:stretch>
        </p:blipFill>
        <p:spPr>
          <a:xfrm>
            <a:off x="533400" y="1371600"/>
            <a:ext cx="3441132" cy="4648200"/>
          </a:xfrm>
          <a:ln w="22225">
            <a:solidFill>
              <a:schemeClr val="tx1"/>
            </a:solidFill>
          </a:ln>
        </p:spPr>
      </p:pic>
      <p:pic>
        <p:nvPicPr>
          <p:cNvPr id="6" name="Content Placeholder 5" descr="I Close My Eyes2.jpg"/>
          <p:cNvPicPr>
            <a:picLocks noGrp="1" noChangeAspect="1"/>
          </p:cNvPicPr>
          <p:nvPr>
            <p:ph sz="quarter" idx="2"/>
          </p:nvPr>
        </p:nvPicPr>
        <p:blipFill>
          <a:blip r:embed="rId3" cstate="print"/>
          <a:stretch>
            <a:fillRect/>
          </a:stretch>
        </p:blipFill>
        <p:spPr>
          <a:xfrm>
            <a:off x="4495800" y="2133600"/>
            <a:ext cx="3858260" cy="1600200"/>
          </a:xfrm>
        </p:spPr>
      </p:pic>
      <p:sp>
        <p:nvSpPr>
          <p:cNvPr id="7" name="TextBox 6"/>
          <p:cNvSpPr txBox="1"/>
          <p:nvPr/>
        </p:nvSpPr>
        <p:spPr>
          <a:xfrm>
            <a:off x="4953000" y="4343400"/>
            <a:ext cx="3352800" cy="738664"/>
          </a:xfrm>
          <a:prstGeom prst="rect">
            <a:avLst/>
          </a:prstGeom>
          <a:noFill/>
        </p:spPr>
        <p:txBody>
          <a:bodyPr wrap="square" rtlCol="0">
            <a:spAutoFit/>
          </a:bodyPr>
          <a:lstStyle/>
          <a:p>
            <a:pPr fontAlgn="base">
              <a:spcBef>
                <a:spcPct val="0"/>
              </a:spcBef>
            </a:pPr>
            <a:r>
              <a:rPr lang="en-US" sz="1400" b="1" dirty="0" smtClean="0">
                <a:solidFill>
                  <a:srgbClr val="000000"/>
                </a:solidFill>
                <a:latin typeface="Calibri" pitchFamily="34" charset="0"/>
                <a:ea typeface="Times New Roman" pitchFamily="18" charset="0"/>
                <a:cs typeface="Estrangelo Edessa"/>
              </a:rPr>
              <a:t>Media:  Latex Paint and Caulk</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Size:  30” x 40”</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Sale Value:  $350.00</a:t>
            </a:r>
          </a:p>
        </p:txBody>
      </p:sp>
      <p:pic>
        <p:nvPicPr>
          <p:cNvPr id="8" name="Picture 12"/>
          <p:cNvPicPr>
            <a:picLocks noChangeAspect="1" noChangeArrowheads="1"/>
          </p:cNvPicPr>
          <p:nvPr/>
        </p:nvPicPr>
        <p:blipFill>
          <a:blip r:embed="rId4" cstate="print"/>
          <a:srcRect/>
          <a:stretch>
            <a:fillRect/>
          </a:stretch>
        </p:blipFill>
        <p:spPr bwMode="auto">
          <a:xfrm>
            <a:off x="4267200" y="5867400"/>
            <a:ext cx="1152525" cy="504825"/>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944562"/>
          </a:xfrm>
        </p:spPr>
        <p:txBody>
          <a:bodyPr/>
          <a:lstStyle/>
          <a:p>
            <a:endParaRPr lang="en-US" dirty="0">
              <a:latin typeface="Foundational" pitchFamily="2" charset="0"/>
            </a:endParaRPr>
          </a:p>
        </p:txBody>
      </p:sp>
      <p:pic>
        <p:nvPicPr>
          <p:cNvPr id="5" name="Content Placeholder 4" descr="Baptism 26.jpg"/>
          <p:cNvPicPr>
            <a:picLocks noGrp="1" noChangeAspect="1"/>
          </p:cNvPicPr>
          <p:nvPr>
            <p:ph sz="quarter" idx="1"/>
          </p:nvPr>
        </p:nvPicPr>
        <p:blipFill>
          <a:blip r:embed="rId2" cstate="print"/>
          <a:stretch>
            <a:fillRect/>
          </a:stretch>
        </p:blipFill>
        <p:spPr>
          <a:xfrm>
            <a:off x="533400" y="1295400"/>
            <a:ext cx="3434407" cy="4648200"/>
          </a:xfrm>
          <a:ln w="22225">
            <a:solidFill>
              <a:schemeClr val="tx1"/>
            </a:solidFill>
          </a:ln>
        </p:spPr>
      </p:pic>
      <p:pic>
        <p:nvPicPr>
          <p:cNvPr id="6" name="Content Placeholder 5" descr="Baptism2.jpg"/>
          <p:cNvPicPr>
            <a:picLocks noGrp="1" noChangeAspect="1"/>
          </p:cNvPicPr>
          <p:nvPr>
            <p:ph sz="quarter" idx="2"/>
          </p:nvPr>
        </p:nvPicPr>
        <p:blipFill>
          <a:blip r:embed="rId3" cstate="print"/>
          <a:stretch>
            <a:fillRect/>
          </a:stretch>
        </p:blipFill>
        <p:spPr>
          <a:xfrm>
            <a:off x="4495800" y="1828800"/>
            <a:ext cx="4041775" cy="2493514"/>
          </a:xfrm>
        </p:spPr>
      </p:pic>
      <p:sp>
        <p:nvSpPr>
          <p:cNvPr id="7" name="TextBox 6"/>
          <p:cNvSpPr txBox="1"/>
          <p:nvPr/>
        </p:nvSpPr>
        <p:spPr>
          <a:xfrm>
            <a:off x="4953000" y="4419600"/>
            <a:ext cx="3352800" cy="738664"/>
          </a:xfrm>
          <a:prstGeom prst="rect">
            <a:avLst/>
          </a:prstGeom>
          <a:noFill/>
        </p:spPr>
        <p:txBody>
          <a:bodyPr wrap="square" rtlCol="0">
            <a:spAutoFit/>
          </a:bodyPr>
          <a:lstStyle/>
          <a:p>
            <a:pPr fontAlgn="base">
              <a:spcBef>
                <a:spcPct val="0"/>
              </a:spcBef>
            </a:pPr>
            <a:r>
              <a:rPr lang="en-US" sz="1400" b="1" dirty="0" smtClean="0">
                <a:solidFill>
                  <a:srgbClr val="000000"/>
                </a:solidFill>
                <a:latin typeface="Calibri" pitchFamily="34" charset="0"/>
                <a:ea typeface="Times New Roman" pitchFamily="18" charset="0"/>
                <a:cs typeface="Estrangelo Edessa"/>
              </a:rPr>
              <a:t>Media:  Latex Paint and Caulk</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Size:  30” x 40”</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Sale Value:  $425.00</a:t>
            </a:r>
          </a:p>
        </p:txBody>
      </p:sp>
      <p:pic>
        <p:nvPicPr>
          <p:cNvPr id="8" name="Picture 12"/>
          <p:cNvPicPr>
            <a:picLocks noChangeAspect="1" noChangeArrowheads="1"/>
          </p:cNvPicPr>
          <p:nvPr/>
        </p:nvPicPr>
        <p:blipFill>
          <a:blip r:embed="rId4" cstate="print"/>
          <a:srcRect/>
          <a:stretch>
            <a:fillRect/>
          </a:stretch>
        </p:blipFill>
        <p:spPr bwMode="auto">
          <a:xfrm>
            <a:off x="4343400" y="5867400"/>
            <a:ext cx="1152525" cy="50482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Foundational" pitchFamily="2" charset="0"/>
            </a:endParaRPr>
          </a:p>
        </p:txBody>
      </p:sp>
      <p:pic>
        <p:nvPicPr>
          <p:cNvPr id="5" name="Content Placeholder 4" descr="Road to Emaus 27 (1).JPG"/>
          <p:cNvPicPr>
            <a:picLocks noGrp="1" noChangeAspect="1"/>
          </p:cNvPicPr>
          <p:nvPr>
            <p:ph sz="quarter" idx="1"/>
          </p:nvPr>
        </p:nvPicPr>
        <p:blipFill>
          <a:blip r:embed="rId2" cstate="print"/>
          <a:stretch>
            <a:fillRect/>
          </a:stretch>
        </p:blipFill>
        <p:spPr>
          <a:xfrm>
            <a:off x="609600" y="1524000"/>
            <a:ext cx="3376021" cy="1905000"/>
          </a:xfrm>
          <a:ln w="22225">
            <a:solidFill>
              <a:schemeClr val="tx1"/>
            </a:solidFill>
          </a:ln>
        </p:spPr>
      </p:pic>
      <p:pic>
        <p:nvPicPr>
          <p:cNvPr id="8" name="Content Placeholder 7" descr="Road to Emmaus2.jpg"/>
          <p:cNvPicPr>
            <a:picLocks noGrp="1" noChangeAspect="1"/>
          </p:cNvPicPr>
          <p:nvPr>
            <p:ph sz="quarter" idx="2"/>
          </p:nvPr>
        </p:nvPicPr>
        <p:blipFill>
          <a:blip r:embed="rId3" cstate="print"/>
          <a:stretch>
            <a:fillRect/>
          </a:stretch>
        </p:blipFill>
        <p:spPr>
          <a:xfrm>
            <a:off x="4495800" y="1676400"/>
            <a:ext cx="4155882" cy="3048000"/>
          </a:xfrm>
        </p:spPr>
      </p:pic>
      <p:sp>
        <p:nvSpPr>
          <p:cNvPr id="9" name="TextBox 8"/>
          <p:cNvSpPr txBox="1"/>
          <p:nvPr/>
        </p:nvSpPr>
        <p:spPr>
          <a:xfrm>
            <a:off x="762000" y="4114800"/>
            <a:ext cx="3352800" cy="738664"/>
          </a:xfrm>
          <a:prstGeom prst="rect">
            <a:avLst/>
          </a:prstGeom>
          <a:noFill/>
        </p:spPr>
        <p:txBody>
          <a:bodyPr wrap="square" rtlCol="0">
            <a:spAutoFit/>
          </a:bodyPr>
          <a:lstStyle/>
          <a:p>
            <a:pPr fontAlgn="base">
              <a:spcBef>
                <a:spcPct val="0"/>
              </a:spcBef>
            </a:pPr>
            <a:r>
              <a:rPr lang="en-US" sz="1400" b="1" dirty="0" smtClean="0">
                <a:solidFill>
                  <a:srgbClr val="000000"/>
                </a:solidFill>
                <a:latin typeface="Calibri" pitchFamily="34" charset="0"/>
                <a:ea typeface="Times New Roman" pitchFamily="18" charset="0"/>
                <a:cs typeface="Estrangelo Edessa"/>
              </a:rPr>
              <a:t>Media:  Latex Paint and Caulk</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Size:  24” x 48”</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Sale Value:  NFS</a:t>
            </a:r>
          </a:p>
        </p:txBody>
      </p:sp>
      <p:pic>
        <p:nvPicPr>
          <p:cNvPr id="10" name="Picture 12"/>
          <p:cNvPicPr>
            <a:picLocks noChangeAspect="1" noChangeArrowheads="1"/>
          </p:cNvPicPr>
          <p:nvPr/>
        </p:nvPicPr>
        <p:blipFill>
          <a:blip r:embed="rId4" cstate="print"/>
          <a:srcRect/>
          <a:stretch>
            <a:fillRect/>
          </a:stretch>
        </p:blipFill>
        <p:spPr bwMode="auto">
          <a:xfrm>
            <a:off x="3733800" y="5867400"/>
            <a:ext cx="1152525" cy="50482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Foundational" pitchFamily="2" charset="0"/>
            </a:endParaRPr>
          </a:p>
        </p:txBody>
      </p:sp>
      <p:pic>
        <p:nvPicPr>
          <p:cNvPr id="5" name="Content Placeholder 4" descr="new Jerusalem 28.jpg"/>
          <p:cNvPicPr>
            <a:picLocks noGrp="1" noChangeAspect="1"/>
          </p:cNvPicPr>
          <p:nvPr>
            <p:ph sz="quarter" idx="1"/>
          </p:nvPr>
        </p:nvPicPr>
        <p:blipFill>
          <a:blip r:embed="rId2" cstate="print"/>
          <a:stretch>
            <a:fillRect/>
          </a:stretch>
        </p:blipFill>
        <p:spPr>
          <a:xfrm>
            <a:off x="457200" y="1676400"/>
            <a:ext cx="4041775" cy="2937023"/>
          </a:xfrm>
          <a:ln w="22225">
            <a:solidFill>
              <a:schemeClr val="tx1"/>
            </a:solidFill>
          </a:ln>
        </p:spPr>
      </p:pic>
      <p:pic>
        <p:nvPicPr>
          <p:cNvPr id="6" name="Content Placeholder 5" descr="New Jerusalan2.jpg"/>
          <p:cNvPicPr>
            <a:picLocks noGrp="1" noChangeAspect="1"/>
          </p:cNvPicPr>
          <p:nvPr>
            <p:ph sz="quarter" idx="2"/>
          </p:nvPr>
        </p:nvPicPr>
        <p:blipFill>
          <a:blip r:embed="rId3" cstate="print"/>
          <a:stretch>
            <a:fillRect/>
          </a:stretch>
        </p:blipFill>
        <p:spPr>
          <a:xfrm>
            <a:off x="4800600" y="1981200"/>
            <a:ext cx="4041775" cy="1963446"/>
          </a:xfrm>
        </p:spPr>
      </p:pic>
      <p:pic>
        <p:nvPicPr>
          <p:cNvPr id="7" name="Picture 12"/>
          <p:cNvPicPr>
            <a:picLocks noChangeAspect="1" noChangeArrowheads="1"/>
          </p:cNvPicPr>
          <p:nvPr/>
        </p:nvPicPr>
        <p:blipFill>
          <a:blip r:embed="rId4" cstate="print"/>
          <a:srcRect/>
          <a:stretch>
            <a:fillRect/>
          </a:stretch>
        </p:blipFill>
        <p:spPr bwMode="auto">
          <a:xfrm>
            <a:off x="3657600" y="5867400"/>
            <a:ext cx="1152525" cy="504825"/>
          </a:xfrm>
          <a:prstGeom prst="rect">
            <a:avLst/>
          </a:prstGeom>
          <a:noFill/>
        </p:spPr>
      </p:pic>
      <p:sp>
        <p:nvSpPr>
          <p:cNvPr id="9" name="TextBox 8"/>
          <p:cNvSpPr txBox="1"/>
          <p:nvPr/>
        </p:nvSpPr>
        <p:spPr>
          <a:xfrm>
            <a:off x="5105400" y="4495800"/>
            <a:ext cx="3352800" cy="738664"/>
          </a:xfrm>
          <a:prstGeom prst="rect">
            <a:avLst/>
          </a:prstGeom>
          <a:noFill/>
        </p:spPr>
        <p:txBody>
          <a:bodyPr wrap="square" rtlCol="0">
            <a:spAutoFit/>
          </a:bodyPr>
          <a:lstStyle/>
          <a:p>
            <a:pPr fontAlgn="base">
              <a:spcBef>
                <a:spcPct val="0"/>
              </a:spcBef>
            </a:pPr>
            <a:r>
              <a:rPr lang="en-US" sz="1400" b="1" dirty="0" smtClean="0">
                <a:solidFill>
                  <a:srgbClr val="000000"/>
                </a:solidFill>
                <a:latin typeface="Calibri" pitchFamily="34" charset="0"/>
                <a:ea typeface="Times New Roman" pitchFamily="18" charset="0"/>
                <a:cs typeface="Estrangelo Edessa"/>
              </a:rPr>
              <a:t>Media:  Latex Paint and Caulk</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Size:  30” x 40”</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Sale Value:  NFS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Foundational" pitchFamily="2" charset="0"/>
            </a:endParaRPr>
          </a:p>
        </p:txBody>
      </p:sp>
      <p:pic>
        <p:nvPicPr>
          <p:cNvPr id="5" name="Content Placeholder 4" descr="create in me a clean heart 29.JPG"/>
          <p:cNvPicPr>
            <a:picLocks noGrp="1" noChangeAspect="1"/>
          </p:cNvPicPr>
          <p:nvPr>
            <p:ph sz="quarter" idx="1"/>
          </p:nvPr>
        </p:nvPicPr>
        <p:blipFill>
          <a:blip r:embed="rId2" cstate="print"/>
          <a:stretch>
            <a:fillRect/>
          </a:stretch>
        </p:blipFill>
        <p:spPr>
          <a:xfrm>
            <a:off x="457200" y="1600200"/>
            <a:ext cx="4041775" cy="3006559"/>
          </a:xfrm>
          <a:ln w="22225">
            <a:solidFill>
              <a:schemeClr val="tx1"/>
            </a:solidFill>
          </a:ln>
        </p:spPr>
      </p:pic>
      <p:pic>
        <p:nvPicPr>
          <p:cNvPr id="6" name="Content Placeholder 5" descr="Create in Me a Clean Heart1.jpg"/>
          <p:cNvPicPr>
            <a:picLocks noGrp="1" noChangeAspect="1"/>
          </p:cNvPicPr>
          <p:nvPr>
            <p:ph sz="quarter" idx="2"/>
          </p:nvPr>
        </p:nvPicPr>
        <p:blipFill>
          <a:blip r:embed="rId3" cstate="print"/>
          <a:stretch>
            <a:fillRect/>
          </a:stretch>
        </p:blipFill>
        <p:spPr>
          <a:xfrm>
            <a:off x="4724400" y="1752600"/>
            <a:ext cx="4041775" cy="2701470"/>
          </a:xfrm>
        </p:spPr>
      </p:pic>
      <p:sp>
        <p:nvSpPr>
          <p:cNvPr id="7" name="TextBox 6"/>
          <p:cNvSpPr txBox="1"/>
          <p:nvPr/>
        </p:nvSpPr>
        <p:spPr>
          <a:xfrm>
            <a:off x="914400" y="4876800"/>
            <a:ext cx="3352800" cy="738664"/>
          </a:xfrm>
          <a:prstGeom prst="rect">
            <a:avLst/>
          </a:prstGeom>
          <a:noFill/>
        </p:spPr>
        <p:txBody>
          <a:bodyPr wrap="square" rtlCol="0">
            <a:spAutoFit/>
          </a:bodyPr>
          <a:lstStyle/>
          <a:p>
            <a:pPr fontAlgn="base">
              <a:spcBef>
                <a:spcPct val="0"/>
              </a:spcBef>
            </a:pPr>
            <a:r>
              <a:rPr lang="en-US" sz="1400" b="1" dirty="0" smtClean="0">
                <a:solidFill>
                  <a:srgbClr val="000000"/>
                </a:solidFill>
                <a:latin typeface="Calibri" pitchFamily="34" charset="0"/>
                <a:ea typeface="Times New Roman" pitchFamily="18" charset="0"/>
                <a:cs typeface="Estrangelo Edessa"/>
              </a:rPr>
              <a:t>Media:  Latex Paint and Caulk</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Size:  36” x 48”</a:t>
            </a:r>
          </a:p>
          <a:p>
            <a:pPr fontAlgn="base">
              <a:spcBef>
                <a:spcPct val="0"/>
              </a:spcBef>
            </a:pPr>
            <a:r>
              <a:rPr lang="en-US" sz="1400" b="1" dirty="0" smtClean="0">
                <a:solidFill>
                  <a:srgbClr val="000000"/>
                </a:solidFill>
                <a:latin typeface="Calibri" pitchFamily="34" charset="0"/>
                <a:ea typeface="Times New Roman" pitchFamily="18" charset="0"/>
                <a:cs typeface="Estrangelo Edessa"/>
              </a:rPr>
              <a:t>Sale Value:  NFS</a:t>
            </a:r>
          </a:p>
        </p:txBody>
      </p:sp>
      <p:pic>
        <p:nvPicPr>
          <p:cNvPr id="8" name="Picture 12"/>
          <p:cNvPicPr>
            <a:picLocks noChangeAspect="1" noChangeArrowheads="1"/>
          </p:cNvPicPr>
          <p:nvPr/>
        </p:nvPicPr>
        <p:blipFill>
          <a:blip r:embed="rId4" cstate="print"/>
          <a:srcRect/>
          <a:stretch>
            <a:fillRect/>
          </a:stretch>
        </p:blipFill>
        <p:spPr bwMode="auto">
          <a:xfrm>
            <a:off x="3657600" y="5867400"/>
            <a:ext cx="1152525" cy="50482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1143000"/>
          </a:xfrm>
        </p:spPr>
        <p:txBody>
          <a:bodyPr>
            <a:noAutofit/>
          </a:bodyPr>
          <a:lstStyle/>
          <a:p>
            <a:r>
              <a:rPr lang="en-US" sz="2400" b="1" dirty="0" smtClean="0">
                <a:solidFill>
                  <a:schemeClr val="tx1"/>
                </a:solidFill>
                <a:latin typeface="Foundational" pitchFamily="2" charset="0"/>
              </a:rPr>
              <a:t>Thank you </a:t>
            </a:r>
            <a:br>
              <a:rPr lang="en-US" sz="2400" b="1" dirty="0" smtClean="0">
                <a:solidFill>
                  <a:schemeClr val="tx1"/>
                </a:solidFill>
                <a:latin typeface="Foundational" pitchFamily="2" charset="0"/>
              </a:rPr>
            </a:br>
            <a:r>
              <a:rPr lang="en-US" sz="2400" b="1" dirty="0" smtClean="0">
                <a:solidFill>
                  <a:schemeClr val="tx1"/>
                </a:solidFill>
                <a:latin typeface="Foundational" pitchFamily="2" charset="0"/>
              </a:rPr>
              <a:t>for visiting this exhibit</a:t>
            </a:r>
            <a:endParaRPr lang="en-US" sz="2400" b="1" dirty="0">
              <a:solidFill>
                <a:schemeClr val="tx1"/>
              </a:solidFill>
              <a:latin typeface="Foundational" pitchFamily="2" charset="0"/>
            </a:endParaRPr>
          </a:p>
        </p:txBody>
      </p:sp>
      <p:sp>
        <p:nvSpPr>
          <p:cNvPr id="3" name="TextBox 2"/>
          <p:cNvSpPr txBox="1"/>
          <p:nvPr/>
        </p:nvSpPr>
        <p:spPr>
          <a:xfrm>
            <a:off x="1295400" y="1600200"/>
            <a:ext cx="6858000" cy="3508653"/>
          </a:xfrm>
          <a:prstGeom prst="rect">
            <a:avLst/>
          </a:prstGeom>
          <a:noFill/>
        </p:spPr>
        <p:txBody>
          <a:bodyPr wrap="square" rtlCol="0">
            <a:spAutoFit/>
          </a:bodyPr>
          <a:lstStyle/>
          <a:p>
            <a:pPr algn="ctr"/>
            <a:r>
              <a:rPr lang="en-US" b="1" dirty="0" smtClean="0">
                <a:solidFill>
                  <a:schemeClr val="accent2">
                    <a:lumMod val="75000"/>
                  </a:schemeClr>
                </a:solidFill>
              </a:rPr>
              <a:t>If you saw something you like and are </a:t>
            </a:r>
            <a:r>
              <a:rPr lang="en-US" sz="2000" dirty="0" smtClean="0">
                <a:solidFill>
                  <a:prstClr val="black"/>
                </a:solidFill>
              </a:rPr>
              <a:t/>
            </a:r>
            <a:br>
              <a:rPr lang="en-US" sz="2000" dirty="0" smtClean="0">
                <a:solidFill>
                  <a:prstClr val="black"/>
                </a:solidFill>
              </a:rPr>
            </a:br>
            <a:r>
              <a:rPr lang="en-US" b="1" dirty="0" smtClean="0">
                <a:solidFill>
                  <a:prstClr val="black"/>
                </a:solidFill>
              </a:rPr>
              <a:t>interested in purchasing a piece of artwork, please contact Paul Ditto, Executive Director of the Foundation at Lovers Lane United </a:t>
            </a:r>
            <a:r>
              <a:rPr lang="en-US" b="1" smtClean="0">
                <a:solidFill>
                  <a:prstClr val="black"/>
                </a:solidFill>
              </a:rPr>
              <a:t>Methodist Church </a:t>
            </a:r>
            <a:endParaRPr lang="en-US" b="1" dirty="0" smtClean="0">
              <a:solidFill>
                <a:prstClr val="black"/>
              </a:solidFill>
            </a:endParaRPr>
          </a:p>
          <a:p>
            <a:pPr algn="ctr"/>
            <a:r>
              <a:rPr lang="en-US" b="1" dirty="0" smtClean="0">
                <a:solidFill>
                  <a:prstClr val="black"/>
                </a:solidFill>
              </a:rPr>
              <a:t>at 214-706-9561</a:t>
            </a:r>
            <a:br>
              <a:rPr lang="en-US" b="1" dirty="0" smtClean="0">
                <a:solidFill>
                  <a:prstClr val="black"/>
                </a:solidFill>
              </a:rPr>
            </a:br>
            <a:r>
              <a:rPr lang="en-US" b="1" dirty="0" smtClean="0">
                <a:solidFill>
                  <a:prstClr val="black"/>
                </a:solidFill>
              </a:rPr>
              <a:t>or</a:t>
            </a:r>
            <a:br>
              <a:rPr lang="en-US" b="1" dirty="0" smtClean="0">
                <a:solidFill>
                  <a:prstClr val="black"/>
                </a:solidFill>
              </a:rPr>
            </a:br>
            <a:r>
              <a:rPr lang="en-US" b="1" dirty="0" smtClean="0">
                <a:solidFill>
                  <a:prstClr val="black"/>
                </a:solidFill>
              </a:rPr>
              <a:t>email him at </a:t>
            </a:r>
            <a:r>
              <a:rPr lang="en-US" b="1" dirty="0" smtClean="0">
                <a:solidFill>
                  <a:schemeClr val="bg2">
                    <a:lumMod val="50000"/>
                  </a:schemeClr>
                </a:solidFill>
                <a:hlinkClick r:id="rId2"/>
              </a:rPr>
              <a:t>pditto@llumc.org</a:t>
            </a:r>
            <a:endParaRPr lang="en-US" b="1" dirty="0" smtClean="0">
              <a:solidFill>
                <a:schemeClr val="bg2">
                  <a:lumMod val="50000"/>
                </a:schemeClr>
              </a:solidFill>
            </a:endParaRPr>
          </a:p>
          <a:p>
            <a:pPr algn="ctr"/>
            <a:r>
              <a:rPr lang="en-US" dirty="0" smtClean="0">
                <a:solidFill>
                  <a:prstClr val="black"/>
                </a:solidFill>
              </a:rPr>
              <a:t/>
            </a:r>
            <a:br>
              <a:rPr lang="en-US" dirty="0" smtClean="0">
                <a:solidFill>
                  <a:prstClr val="black"/>
                </a:solidFill>
              </a:rPr>
            </a:br>
            <a:r>
              <a:rPr lang="en-US" sz="1200" b="1" dirty="0" smtClean="0">
                <a:solidFill>
                  <a:prstClr val="black"/>
                </a:solidFill>
              </a:rPr>
              <a:t>For all purchases, sales tax of 8.25% must be added.  25% of the sales price will go to the Visual Arts Endowment of the Lovers Lane Foundation and the artist will receive 75% of the purchase price.  All purchased pieces must remain up in the exhibit until the end of the exhibit (July 1).   They must be picked up the morning of Thursday, July 1 (and not before), unless alternative arrangements have been made with Paul Ditto.  </a:t>
            </a:r>
          </a:p>
          <a:p>
            <a:endParaRPr lang="en-US" dirty="0"/>
          </a:p>
        </p:txBody>
      </p:sp>
      <p:pic>
        <p:nvPicPr>
          <p:cNvPr id="4" name="Picture 3" descr="ArtReach Logo.jpg"/>
          <p:cNvPicPr>
            <a:picLocks noChangeAspect="1"/>
          </p:cNvPicPr>
          <p:nvPr/>
        </p:nvPicPr>
        <p:blipFill>
          <a:blip r:embed="rId3" cstate="print"/>
          <a:stretch>
            <a:fillRect/>
          </a:stretch>
        </p:blipFill>
        <p:spPr>
          <a:xfrm>
            <a:off x="990600" y="5638800"/>
            <a:ext cx="1600200" cy="491151"/>
          </a:xfrm>
          <a:prstGeom prst="rect">
            <a:avLst/>
          </a:prstGeom>
        </p:spPr>
      </p:pic>
      <p:pic>
        <p:nvPicPr>
          <p:cNvPr id="5" name="Picture 4" descr="LLUMC Foundation Logo.JPG"/>
          <p:cNvPicPr>
            <a:picLocks noChangeAspect="1"/>
          </p:cNvPicPr>
          <p:nvPr/>
        </p:nvPicPr>
        <p:blipFill>
          <a:blip r:embed="rId4" cstate="print"/>
          <a:stretch>
            <a:fillRect/>
          </a:stretch>
        </p:blipFill>
        <p:spPr>
          <a:xfrm>
            <a:off x="6400800" y="5562600"/>
            <a:ext cx="1600200" cy="504568"/>
          </a:xfrm>
          <a:prstGeom prst="rect">
            <a:avLst/>
          </a:prstGeom>
        </p:spPr>
      </p:pic>
      <p:sp>
        <p:nvSpPr>
          <p:cNvPr id="6" name="TextBox 5"/>
          <p:cNvSpPr txBox="1"/>
          <p:nvPr/>
        </p:nvSpPr>
        <p:spPr>
          <a:xfrm>
            <a:off x="3352800" y="5334000"/>
            <a:ext cx="2895600" cy="369332"/>
          </a:xfrm>
          <a:prstGeom prst="rect">
            <a:avLst/>
          </a:prstGeom>
          <a:noFill/>
        </p:spPr>
        <p:txBody>
          <a:bodyPr wrap="square" rtlCol="0">
            <a:spAutoFit/>
          </a:bodyPr>
          <a:lstStyle/>
          <a:p>
            <a:endParaRPr lang="en-US" dirty="0"/>
          </a:p>
        </p:txBody>
      </p:sp>
      <p:sp>
        <p:nvSpPr>
          <p:cNvPr id="8" name="TextBox 7"/>
          <p:cNvSpPr txBox="1"/>
          <p:nvPr/>
        </p:nvSpPr>
        <p:spPr>
          <a:xfrm>
            <a:off x="3124200" y="5562600"/>
            <a:ext cx="3048000" cy="646331"/>
          </a:xfrm>
          <a:prstGeom prst="rect">
            <a:avLst/>
          </a:prstGeom>
          <a:noFill/>
        </p:spPr>
        <p:txBody>
          <a:bodyPr wrap="square" rtlCol="0">
            <a:spAutoFit/>
          </a:bodyPr>
          <a:lstStyle/>
          <a:p>
            <a:pPr algn="ctr"/>
            <a:r>
              <a:rPr lang="en-US" dirty="0" smtClean="0">
                <a:latin typeface="Berlin Sans FB" pitchFamily="34" charset="0"/>
              </a:rPr>
              <a:t>Visual Arts Committee of the Lovers Lane Foundation</a:t>
            </a:r>
            <a:endParaRPr lang="en-US" dirty="0">
              <a:latin typeface="Berlin Sans FB"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96384"/>
            <a:ext cx="8001000" cy="5216813"/>
          </a:xfrm>
          <a:prstGeom prst="rect">
            <a:avLst/>
          </a:prstGeom>
        </p:spPr>
        <p:txBody>
          <a:bodyPr wrap="square">
            <a:spAutoFit/>
          </a:bodyPr>
          <a:lstStyle/>
          <a:p>
            <a:pPr algn="ctr">
              <a:spcAft>
                <a:spcPts val="1200"/>
              </a:spcAft>
            </a:pPr>
            <a:r>
              <a:rPr lang="en-US" sz="3000" b="1" dirty="0" smtClean="0">
                <a:solidFill>
                  <a:schemeClr val="accent2">
                    <a:lumMod val="75000"/>
                  </a:schemeClr>
                </a:solidFill>
                <a:latin typeface="Foundational" pitchFamily="2" charset="0"/>
              </a:rPr>
              <a:t>See something you like</a:t>
            </a:r>
            <a:r>
              <a:rPr lang="en-US" sz="3000" b="1" dirty="0" smtClean="0">
                <a:solidFill>
                  <a:schemeClr val="accent2">
                    <a:lumMod val="75000"/>
                  </a:schemeClr>
                </a:solidFill>
              </a:rPr>
              <a:t>? </a:t>
            </a:r>
            <a:br>
              <a:rPr lang="en-US" sz="3000" b="1" dirty="0" smtClean="0">
                <a:solidFill>
                  <a:schemeClr val="accent2">
                    <a:lumMod val="75000"/>
                  </a:schemeClr>
                </a:solidFill>
              </a:rPr>
            </a:br>
            <a:r>
              <a:rPr lang="en-US" sz="2200" dirty="0" smtClean="0">
                <a:solidFill>
                  <a:prstClr val="black"/>
                </a:solidFill>
              </a:rPr>
              <a:t/>
            </a:r>
            <a:br>
              <a:rPr lang="en-US" sz="2200" dirty="0" smtClean="0">
                <a:solidFill>
                  <a:prstClr val="black"/>
                </a:solidFill>
              </a:rPr>
            </a:br>
            <a:r>
              <a:rPr lang="en-US" sz="1900" b="1" dirty="0" smtClean="0">
                <a:solidFill>
                  <a:prstClr val="black"/>
                </a:solidFill>
                <a:latin typeface="Berlin Sans FB Demi" pitchFamily="34" charset="0"/>
              </a:rPr>
              <a:t>If you are interested in purchasing a piece of artwork, please contact Paul Ditto, Executive Director of the Lovers Lane Foundation</a:t>
            </a:r>
          </a:p>
          <a:p>
            <a:pPr algn="ctr">
              <a:spcAft>
                <a:spcPts val="1200"/>
              </a:spcAft>
            </a:pPr>
            <a:r>
              <a:rPr lang="en-US" sz="1900" b="1" dirty="0" smtClean="0">
                <a:solidFill>
                  <a:prstClr val="black"/>
                </a:solidFill>
                <a:latin typeface="Berlin Sans FB Demi" pitchFamily="34" charset="0"/>
              </a:rPr>
              <a:t> at 214-706-9561</a:t>
            </a:r>
          </a:p>
          <a:p>
            <a:pPr algn="ctr"/>
            <a:r>
              <a:rPr lang="en-US" sz="1900" b="1" dirty="0" smtClean="0">
                <a:solidFill>
                  <a:prstClr val="black"/>
                </a:solidFill>
                <a:latin typeface="Berlin Sans FB Demi" pitchFamily="34" charset="0"/>
              </a:rPr>
              <a:t>or email him at </a:t>
            </a:r>
            <a:r>
              <a:rPr lang="en-US" sz="1900" b="1" dirty="0" smtClean="0">
                <a:solidFill>
                  <a:schemeClr val="accent1">
                    <a:lumMod val="75000"/>
                  </a:schemeClr>
                </a:solidFill>
                <a:latin typeface="Berlin Sans FB Demi" pitchFamily="34" charset="0"/>
                <a:hlinkClick r:id="rId3"/>
              </a:rPr>
              <a:t>pditto@llumc.org</a:t>
            </a:r>
            <a:r>
              <a:rPr lang="en-US" sz="1900" b="1" dirty="0" smtClean="0">
                <a:solidFill>
                  <a:prstClr val="black"/>
                </a:solidFill>
                <a:latin typeface="+mj-lt"/>
              </a:rPr>
              <a:t/>
            </a:r>
            <a:br>
              <a:rPr lang="en-US" sz="1900" b="1" dirty="0" smtClean="0">
                <a:solidFill>
                  <a:prstClr val="black"/>
                </a:solidFill>
                <a:latin typeface="+mj-lt"/>
              </a:rPr>
            </a:br>
            <a:r>
              <a:rPr lang="en-US" sz="1900" dirty="0" smtClean="0">
                <a:solidFill>
                  <a:prstClr val="black"/>
                </a:solidFill>
                <a:latin typeface="+mj-lt"/>
              </a:rPr>
              <a:t/>
            </a:r>
            <a:br>
              <a:rPr lang="en-US" sz="1900" dirty="0" smtClean="0">
                <a:solidFill>
                  <a:prstClr val="black"/>
                </a:solidFill>
                <a:latin typeface="+mj-lt"/>
              </a:rPr>
            </a:br>
            <a:r>
              <a:rPr lang="en-US" sz="1900" b="1" dirty="0" smtClean="0">
                <a:solidFill>
                  <a:prstClr val="black"/>
                </a:solidFill>
                <a:latin typeface="Berlin Sans FB Demi" pitchFamily="34" charset="0"/>
              </a:rPr>
              <a:t/>
            </a:r>
            <a:br>
              <a:rPr lang="en-US" sz="1900" b="1" dirty="0" smtClean="0">
                <a:solidFill>
                  <a:prstClr val="black"/>
                </a:solidFill>
                <a:latin typeface="Berlin Sans FB Demi" pitchFamily="34" charset="0"/>
              </a:rPr>
            </a:br>
            <a:endParaRPr lang="en-US" sz="1900" b="1" dirty="0" smtClean="0">
              <a:solidFill>
                <a:prstClr val="black"/>
              </a:solidFill>
              <a:latin typeface="Berlin Sans FB Demi" pitchFamily="34" charset="0"/>
            </a:endParaRPr>
          </a:p>
          <a:p>
            <a:pPr algn="ctr"/>
            <a:r>
              <a:rPr lang="en-US" sz="1600" b="1" dirty="0" smtClean="0">
                <a:solidFill>
                  <a:prstClr val="black"/>
                </a:solidFill>
                <a:latin typeface="Berlin Sans FB Demi" pitchFamily="34" charset="0"/>
              </a:rPr>
              <a:t>For all purchases, sales tax of 8.25% must be added.</a:t>
            </a:r>
          </a:p>
          <a:p>
            <a:pPr algn="ctr"/>
            <a:r>
              <a:rPr lang="en-US" sz="1600" b="1" dirty="0" smtClean="0">
                <a:solidFill>
                  <a:prstClr val="black"/>
                </a:solidFill>
                <a:latin typeface="Berlin Sans FB Demi" pitchFamily="34" charset="0"/>
              </a:rPr>
              <a:t>25% of the sales price will go to</a:t>
            </a:r>
          </a:p>
          <a:p>
            <a:pPr algn="ctr"/>
            <a:r>
              <a:rPr lang="en-US" sz="1600" b="1" dirty="0" smtClean="0">
                <a:solidFill>
                  <a:prstClr val="black"/>
                </a:solidFill>
                <a:latin typeface="Berlin Sans FB Demi" pitchFamily="34" charset="0"/>
              </a:rPr>
              <a:t>the Visual Arts Endowment of the Lovers Lane Foundation and the artist will receive 75% of the sales price.  Purchased pieces must remain up in the exhibit until the end of the exhibit (July 1).   Purchased pieces need to be picked up the morning of Thursday, July 1.  If you cannot pick up your purchased piece on that date, please check with Paul Ditto for alternative arrangements.   If the piece needs to be shipped, we can make arrangements for that and advise you of additional costs.   </a:t>
            </a:r>
            <a:endParaRPr lang="en-US" dirty="0"/>
          </a:p>
        </p:txBody>
      </p:sp>
      <p:pic>
        <p:nvPicPr>
          <p:cNvPr id="3" name="Picture 11"/>
          <p:cNvPicPr>
            <a:picLocks noChangeAspect="1" noChangeArrowheads="1"/>
          </p:cNvPicPr>
          <p:nvPr/>
        </p:nvPicPr>
        <p:blipFill>
          <a:blip r:embed="rId4" cstate="print"/>
          <a:srcRect/>
          <a:stretch>
            <a:fillRect/>
          </a:stretch>
        </p:blipFill>
        <p:spPr bwMode="auto">
          <a:xfrm>
            <a:off x="6248400" y="5898292"/>
            <a:ext cx="1096963" cy="476250"/>
          </a:xfrm>
          <a:prstGeom prst="rect">
            <a:avLst/>
          </a:prstGeom>
          <a:noFill/>
        </p:spPr>
      </p:pic>
      <p:pic>
        <p:nvPicPr>
          <p:cNvPr id="4" name="Picture 3" descr="LLUMC Foundation Logo.JPG"/>
          <p:cNvPicPr>
            <a:picLocks noChangeAspect="1"/>
          </p:cNvPicPr>
          <p:nvPr/>
        </p:nvPicPr>
        <p:blipFill>
          <a:blip r:embed="rId5" cstate="print"/>
          <a:stretch>
            <a:fillRect/>
          </a:stretch>
        </p:blipFill>
        <p:spPr>
          <a:xfrm>
            <a:off x="1066800" y="5884133"/>
            <a:ext cx="1600200" cy="5045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1447800"/>
            <a:ext cx="6096000" cy="1447800"/>
          </a:xfrm>
        </p:spPr>
        <p:txBody>
          <a:bodyPr>
            <a:normAutofit/>
          </a:bodyPr>
          <a:lstStyle/>
          <a:p>
            <a:pPr algn="ctr"/>
            <a:r>
              <a:rPr lang="en-US" sz="1600" dirty="0" smtClean="0">
                <a:latin typeface="Foundational" pitchFamily="2" charset="0"/>
              </a:rPr>
              <a:t>Here is the Exhibit</a:t>
            </a:r>
            <a:br>
              <a:rPr lang="en-US" sz="1600" dirty="0" smtClean="0">
                <a:latin typeface="Foundational" pitchFamily="2" charset="0"/>
              </a:rPr>
            </a:br>
            <a:r>
              <a:rPr lang="en-US" sz="1600" dirty="0" smtClean="0">
                <a:latin typeface="Foundational" pitchFamily="2" charset="0"/>
              </a:rPr>
              <a:t/>
            </a:r>
            <a:br>
              <a:rPr lang="en-US" sz="1600" dirty="0" smtClean="0">
                <a:latin typeface="Foundational" pitchFamily="2" charset="0"/>
              </a:rPr>
            </a:br>
            <a:r>
              <a:rPr lang="en-US" sz="3500" dirty="0" smtClean="0">
                <a:latin typeface="Foundational" pitchFamily="2" charset="0"/>
              </a:rPr>
              <a:t>“Faith Over Fear”</a:t>
            </a:r>
            <a:br>
              <a:rPr lang="en-US" sz="3500" dirty="0" smtClean="0">
                <a:latin typeface="Foundational" pitchFamily="2" charset="0"/>
              </a:rPr>
            </a:br>
            <a:r>
              <a:rPr lang="en-US" sz="2000" dirty="0" smtClean="0">
                <a:latin typeface="Foundational" pitchFamily="2" charset="0"/>
              </a:rPr>
              <a:t>Tom </a:t>
            </a:r>
            <a:r>
              <a:rPr lang="en-US" sz="2000" dirty="0" err="1" smtClean="0">
                <a:latin typeface="Foundational" pitchFamily="2" charset="0"/>
              </a:rPr>
              <a:t>Huch</a:t>
            </a:r>
            <a:r>
              <a:rPr lang="en-US" sz="2000" dirty="0" smtClean="0">
                <a:latin typeface="Foundational" pitchFamily="2" charset="0"/>
              </a:rPr>
              <a:t>, Artist</a:t>
            </a:r>
            <a:endParaRPr lang="en-US" sz="2000" dirty="0"/>
          </a:p>
        </p:txBody>
      </p:sp>
      <p:sp>
        <p:nvSpPr>
          <p:cNvPr id="3" name="Subtitle 2"/>
          <p:cNvSpPr>
            <a:spLocks noGrp="1"/>
          </p:cNvSpPr>
          <p:nvPr>
            <p:ph type="subTitle" idx="1"/>
          </p:nvPr>
        </p:nvSpPr>
        <p:spPr>
          <a:xfrm>
            <a:off x="2895600" y="4953000"/>
            <a:ext cx="4953000" cy="1371600"/>
          </a:xfrm>
        </p:spPr>
        <p:txBody>
          <a:bodyPr>
            <a:normAutofit/>
          </a:bodyPr>
          <a:lstStyle/>
          <a:p>
            <a:pPr algn="ctr"/>
            <a:endParaRPr lang="en-US" sz="1200" dirty="0">
              <a:latin typeface="Arial Black" panose="020B0A04020102020204" pitchFamily="34" charset="0"/>
              <a:ea typeface="Adobe Gothic Std B" pitchFamily="34" charset="-128"/>
            </a:endParaRPr>
          </a:p>
        </p:txBody>
      </p:sp>
      <p:sp>
        <p:nvSpPr>
          <p:cNvPr id="4" name="TextBox 3"/>
          <p:cNvSpPr txBox="1"/>
          <p:nvPr/>
        </p:nvSpPr>
        <p:spPr>
          <a:xfrm>
            <a:off x="2819400" y="3124200"/>
            <a:ext cx="5257800" cy="523220"/>
          </a:xfrm>
          <a:prstGeom prst="rect">
            <a:avLst/>
          </a:prstGeom>
          <a:noFill/>
        </p:spPr>
        <p:txBody>
          <a:bodyPr wrap="square" rtlCol="0">
            <a:spAutoFit/>
          </a:bodyPr>
          <a:lstStyle/>
          <a:p>
            <a:pPr algn="ctr"/>
            <a:r>
              <a:rPr lang="en-US" sz="2800" dirty="0" smtClean="0">
                <a:latin typeface="Foundational" pitchFamily="2" charset="0"/>
              </a:rPr>
              <a:t>Enjoy</a:t>
            </a:r>
          </a:p>
        </p:txBody>
      </p:sp>
      <p:pic>
        <p:nvPicPr>
          <p:cNvPr id="5" name="Picture 11"/>
          <p:cNvPicPr>
            <a:picLocks noChangeAspect="1" noChangeArrowheads="1"/>
          </p:cNvPicPr>
          <p:nvPr/>
        </p:nvPicPr>
        <p:blipFill>
          <a:blip r:embed="rId2" cstate="print"/>
          <a:srcRect/>
          <a:stretch>
            <a:fillRect/>
          </a:stretch>
        </p:blipFill>
        <p:spPr bwMode="auto">
          <a:xfrm>
            <a:off x="4319015" y="419100"/>
            <a:ext cx="2106169" cy="914400"/>
          </a:xfrm>
          <a:prstGeom prst="rect">
            <a:avLst/>
          </a:prstGeom>
          <a:noFill/>
        </p:spPr>
      </p:pic>
      <p:pic>
        <p:nvPicPr>
          <p:cNvPr id="6" name="Picture 5" descr="LLUMC Foundation Logo.JPG"/>
          <p:cNvPicPr>
            <a:picLocks noChangeAspect="1"/>
          </p:cNvPicPr>
          <p:nvPr/>
        </p:nvPicPr>
        <p:blipFill>
          <a:blip r:embed="rId3" cstate="print"/>
          <a:stretch>
            <a:fillRect/>
          </a:stretch>
        </p:blipFill>
        <p:spPr>
          <a:xfrm>
            <a:off x="3810000" y="5105400"/>
            <a:ext cx="2782388" cy="885568"/>
          </a:xfrm>
          <a:prstGeom prst="rect">
            <a:avLst/>
          </a:prstGeom>
        </p:spPr>
      </p:pic>
    </p:spTree>
    <p:extLst>
      <p:ext uri="{BB962C8B-B14F-4D97-AF65-F5344CB8AC3E}">
        <p14:creationId xmlns:p14="http://schemas.microsoft.com/office/powerpoint/2010/main" val="260316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Foundational" pitchFamily="2" charset="0"/>
              </a:rPr>
              <a:t>   </a:t>
            </a:r>
            <a:endParaRPr lang="en-US" sz="3600" b="1" dirty="0">
              <a:latin typeface="Foundational" pitchFamily="2" charset="0"/>
            </a:endParaRPr>
          </a:p>
        </p:txBody>
      </p:sp>
      <p:pic>
        <p:nvPicPr>
          <p:cNvPr id="18" name="Content Placeholder 17" descr="Father, Forgive them  1.jpg"/>
          <p:cNvPicPr>
            <a:picLocks noGrp="1" noChangeAspect="1"/>
          </p:cNvPicPr>
          <p:nvPr>
            <p:ph sz="quarter" idx="2"/>
          </p:nvPr>
        </p:nvPicPr>
        <p:blipFill>
          <a:blip r:embed="rId2" cstate="print"/>
          <a:stretch>
            <a:fillRect/>
          </a:stretch>
        </p:blipFill>
        <p:spPr>
          <a:xfrm>
            <a:off x="838200" y="1371600"/>
            <a:ext cx="2590800" cy="3746382"/>
          </a:xfrm>
          <a:ln w="22225">
            <a:solidFill>
              <a:schemeClr val="accent1"/>
            </a:solidFill>
          </a:ln>
        </p:spPr>
      </p:pic>
      <p:sp>
        <p:nvSpPr>
          <p:cNvPr id="17" name="Content Placeholder 16"/>
          <p:cNvSpPr>
            <a:spLocks noGrp="1"/>
          </p:cNvSpPr>
          <p:nvPr>
            <p:ph sz="quarter" idx="4"/>
          </p:nvPr>
        </p:nvSpPr>
        <p:spPr>
          <a:xfrm>
            <a:off x="4572000" y="1295400"/>
            <a:ext cx="4038600" cy="4191000"/>
          </a:xfrm>
        </p:spPr>
        <p:txBody>
          <a:bodyPr/>
          <a:lstStyle/>
          <a:p>
            <a:r>
              <a:rPr lang="en-US" dirty="0" smtClean="0"/>
              <a:t>  </a:t>
            </a:r>
            <a:endParaRPr lang="en-US" dirty="0"/>
          </a:p>
        </p:txBody>
      </p:sp>
      <p:graphicFrame>
        <p:nvGraphicFramePr>
          <p:cNvPr id="12" name="Table 11"/>
          <p:cNvGraphicFramePr>
            <a:graphicFrameLocks noGrp="1"/>
          </p:cNvGraphicFramePr>
          <p:nvPr/>
        </p:nvGraphicFramePr>
        <p:xfrm>
          <a:off x="609600" y="5257800"/>
          <a:ext cx="3429000" cy="685800"/>
        </p:xfrm>
        <a:graphic>
          <a:graphicData uri="http://schemas.openxmlformats.org/drawingml/2006/table">
            <a:tbl>
              <a:tblPr/>
              <a:tblGrid>
                <a:gridCol w="3429000">
                  <a:extLst>
                    <a:ext uri="{9D8B030D-6E8A-4147-A177-3AD203B41FA5}">
                      <a16:colId xmlns:a16="http://schemas.microsoft.com/office/drawing/2014/main" val="20000"/>
                    </a:ext>
                  </a:extLst>
                </a:gridCol>
              </a:tblGrid>
              <a:tr h="685800">
                <a:tc>
                  <a:txBody>
                    <a:bodyPr/>
                    <a:lstStyle/>
                    <a:p>
                      <a:pPr marL="163195" marR="0" algn="l" rtl="0" eaLnBrk="1" latinLnBrk="0" hangingPunct="1">
                        <a:lnSpc>
                          <a:spcPct val="100000"/>
                        </a:lnSpc>
                        <a:spcBef>
                          <a:spcPts val="0"/>
                        </a:spcBef>
                        <a:spcAft>
                          <a:spcPts val="0"/>
                        </a:spcAft>
                      </a:pPr>
                      <a:r>
                        <a:rPr kumimoji="0" lang="en-US" sz="1400" b="1" kern="1200" dirty="0">
                          <a:solidFill>
                            <a:srgbClr val="000000"/>
                          </a:solidFill>
                          <a:latin typeface="Calibri"/>
                          <a:ea typeface="Times New Roman"/>
                          <a:cs typeface="Estrangelo Edessa"/>
                        </a:rPr>
                        <a:t>Media:  </a:t>
                      </a:r>
                      <a:r>
                        <a:rPr kumimoji="0" lang="en-US" sz="1400" b="1" kern="1200" dirty="0" smtClean="0">
                          <a:solidFill>
                            <a:srgbClr val="000000"/>
                          </a:solidFill>
                          <a:latin typeface="Calibri"/>
                          <a:ea typeface="Times New Roman"/>
                          <a:cs typeface="Estrangelo Edessa"/>
                        </a:rPr>
                        <a:t>Latex</a:t>
                      </a:r>
                      <a:r>
                        <a:rPr kumimoji="0" lang="en-US" sz="1400" b="1" kern="1200" baseline="0" dirty="0" smtClean="0">
                          <a:solidFill>
                            <a:srgbClr val="000000"/>
                          </a:solidFill>
                          <a:latin typeface="Calibri"/>
                          <a:ea typeface="Times New Roman"/>
                          <a:cs typeface="Estrangelo Edessa"/>
                        </a:rPr>
                        <a:t> Paint and Caulk</a:t>
                      </a:r>
                      <a:endParaRPr kumimoji="0" lang="en-US" sz="1400" b="1" kern="1200" dirty="0">
                        <a:solidFill>
                          <a:srgbClr val="000000"/>
                        </a:solidFill>
                        <a:latin typeface="Calibri"/>
                        <a:ea typeface="Times New Roman"/>
                        <a:cs typeface="Estrangelo Edessa"/>
                      </a:endParaRPr>
                    </a:p>
                    <a:p>
                      <a:pPr marL="163195" marR="0" algn="l" defTabSz="914400" rtl="0" eaLnBrk="1" latinLnBrk="0" hangingPunct="1">
                        <a:lnSpc>
                          <a:spcPct val="100000"/>
                        </a:lnSpc>
                        <a:spcBef>
                          <a:spcPts val="0"/>
                        </a:spcBef>
                        <a:spcAft>
                          <a:spcPts val="0"/>
                        </a:spcAft>
                      </a:pPr>
                      <a:r>
                        <a:rPr kumimoji="0" lang="en-US" sz="1400" b="1" kern="1200" dirty="0" smtClean="0">
                          <a:solidFill>
                            <a:srgbClr val="000000"/>
                          </a:solidFill>
                          <a:latin typeface="Calibri"/>
                          <a:ea typeface="Times New Roman"/>
                          <a:cs typeface="Estrangelo Edessa"/>
                        </a:rPr>
                        <a:t>Size</a:t>
                      </a:r>
                      <a:r>
                        <a:rPr kumimoji="0" lang="en-US" sz="1400" b="1" kern="1200" dirty="0">
                          <a:solidFill>
                            <a:srgbClr val="000000"/>
                          </a:solidFill>
                          <a:latin typeface="Calibri"/>
                          <a:ea typeface="Times New Roman"/>
                          <a:cs typeface="Estrangelo Edessa"/>
                        </a:rPr>
                        <a:t>:  </a:t>
                      </a:r>
                      <a:r>
                        <a:rPr kumimoji="0" lang="en-US" sz="1400" b="1" kern="1200" dirty="0" smtClean="0">
                          <a:solidFill>
                            <a:srgbClr val="000000"/>
                          </a:solidFill>
                          <a:latin typeface="Calibri"/>
                          <a:ea typeface="Times New Roman"/>
                          <a:cs typeface="Estrangelo Edessa"/>
                        </a:rPr>
                        <a:t>24" </a:t>
                      </a:r>
                      <a:r>
                        <a:rPr kumimoji="0" lang="en-US" sz="1400" b="1" kern="1200" dirty="0">
                          <a:solidFill>
                            <a:srgbClr val="000000"/>
                          </a:solidFill>
                          <a:latin typeface="Calibri"/>
                          <a:ea typeface="Times New Roman"/>
                          <a:cs typeface="Estrangelo Edessa"/>
                        </a:rPr>
                        <a:t>x </a:t>
                      </a:r>
                      <a:r>
                        <a:rPr kumimoji="0" lang="en-US" sz="1400" b="1" kern="1200" dirty="0" smtClean="0">
                          <a:solidFill>
                            <a:srgbClr val="000000"/>
                          </a:solidFill>
                          <a:latin typeface="Calibri"/>
                          <a:ea typeface="Times New Roman"/>
                          <a:cs typeface="Estrangelo Edessa"/>
                        </a:rPr>
                        <a:t>36”</a:t>
                      </a:r>
                      <a:endParaRPr kumimoji="0" lang="en-US" sz="1400" b="1" kern="1200" dirty="0">
                        <a:solidFill>
                          <a:srgbClr val="000000"/>
                        </a:solidFill>
                        <a:latin typeface="Calibri"/>
                        <a:ea typeface="Times New Roman"/>
                        <a:cs typeface="Estrangelo Edessa"/>
                      </a:endParaRPr>
                    </a:p>
                    <a:p>
                      <a:pPr marL="163195" marR="0" algn="l" defTabSz="914400" rtl="0" eaLnBrk="1" latinLnBrk="0" hangingPunct="1">
                        <a:lnSpc>
                          <a:spcPct val="100000"/>
                        </a:lnSpc>
                        <a:spcBef>
                          <a:spcPts val="0"/>
                        </a:spcBef>
                        <a:spcAft>
                          <a:spcPts val="0"/>
                        </a:spcAft>
                      </a:pPr>
                      <a:r>
                        <a:rPr kumimoji="0" lang="en-US" sz="1400" b="1" kern="1200" dirty="0">
                          <a:solidFill>
                            <a:srgbClr val="000000"/>
                          </a:solidFill>
                          <a:latin typeface="Calibri"/>
                          <a:ea typeface="Times New Roman"/>
                          <a:cs typeface="Estrangelo Edessa"/>
                        </a:rPr>
                        <a:t>Sale Value:  </a:t>
                      </a:r>
                      <a:r>
                        <a:rPr kumimoji="0" lang="en-US" sz="1400" b="1" kern="1200" dirty="0" smtClean="0">
                          <a:solidFill>
                            <a:srgbClr val="000000"/>
                          </a:solidFill>
                          <a:latin typeface="Calibri"/>
                          <a:ea typeface="Times New Roman"/>
                          <a:cs typeface="Estrangelo Edessa"/>
                        </a:rPr>
                        <a:t>$325.00</a:t>
                      </a:r>
                      <a:endParaRPr kumimoji="0" lang="en-US" sz="1400" b="1" kern="1200" dirty="0">
                        <a:solidFill>
                          <a:srgbClr val="000000"/>
                        </a:solidFill>
                        <a:latin typeface="Calibri"/>
                        <a:ea typeface="Times New Roman"/>
                        <a:cs typeface="Estrangelo Edessa"/>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9457" name="Picture 11"/>
          <p:cNvPicPr>
            <a:picLocks noChangeAspect="1" noChangeArrowheads="1"/>
          </p:cNvPicPr>
          <p:nvPr/>
        </p:nvPicPr>
        <p:blipFill>
          <a:blip r:embed="rId3" cstate="print"/>
          <a:srcRect/>
          <a:stretch>
            <a:fillRect/>
          </a:stretch>
        </p:blipFill>
        <p:spPr bwMode="auto">
          <a:xfrm>
            <a:off x="4038600" y="5867400"/>
            <a:ext cx="1096963" cy="476250"/>
          </a:xfrm>
          <a:prstGeom prst="rect">
            <a:avLst/>
          </a:prstGeom>
          <a:noFill/>
        </p:spPr>
      </p:pic>
      <p:pic>
        <p:nvPicPr>
          <p:cNvPr id="20" name="Picture 19" descr="Father Forgive Them2.jpg"/>
          <p:cNvPicPr>
            <a:picLocks noChangeAspect="1"/>
          </p:cNvPicPr>
          <p:nvPr/>
        </p:nvPicPr>
        <p:blipFill>
          <a:blip r:embed="rId4" cstate="print"/>
          <a:stretch>
            <a:fillRect/>
          </a:stretch>
        </p:blipFill>
        <p:spPr>
          <a:xfrm>
            <a:off x="3749791" y="1295400"/>
            <a:ext cx="4234004" cy="36576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ct val="20000"/>
              </a:spcBef>
            </a:pPr>
            <a:endParaRPr lang="en-US" sz="2800" b="1" dirty="0">
              <a:latin typeface="Foundational" pitchFamily="2" charset="0"/>
              <a:ea typeface="+mn-ea"/>
              <a:cs typeface="+mn-cs"/>
            </a:endParaRPr>
          </a:p>
        </p:txBody>
      </p:sp>
      <p:pic>
        <p:nvPicPr>
          <p:cNvPr id="18" name="Content Placeholder 17" descr="Between two worlds 2.jpg"/>
          <p:cNvPicPr>
            <a:picLocks noGrp="1" noChangeAspect="1"/>
          </p:cNvPicPr>
          <p:nvPr>
            <p:ph sz="quarter" idx="2"/>
          </p:nvPr>
        </p:nvPicPr>
        <p:blipFill>
          <a:blip r:embed="rId2" cstate="print"/>
          <a:stretch>
            <a:fillRect/>
          </a:stretch>
        </p:blipFill>
        <p:spPr>
          <a:xfrm>
            <a:off x="685800" y="1371600"/>
            <a:ext cx="3124199" cy="3936700"/>
          </a:xfrm>
          <a:ln w="22225">
            <a:solidFill>
              <a:schemeClr val="tx1"/>
            </a:solidFill>
          </a:ln>
        </p:spPr>
      </p:pic>
      <p:graphicFrame>
        <p:nvGraphicFramePr>
          <p:cNvPr id="10" name="Table 9"/>
          <p:cNvGraphicFramePr>
            <a:graphicFrameLocks noGrp="1"/>
          </p:cNvGraphicFramePr>
          <p:nvPr/>
        </p:nvGraphicFramePr>
        <p:xfrm>
          <a:off x="762000" y="5410200"/>
          <a:ext cx="2819400" cy="640080"/>
        </p:xfrm>
        <a:graphic>
          <a:graphicData uri="http://schemas.openxmlformats.org/drawingml/2006/table">
            <a:tbl>
              <a:tblPr/>
              <a:tblGrid>
                <a:gridCol w="2819400">
                  <a:extLst>
                    <a:ext uri="{9D8B030D-6E8A-4147-A177-3AD203B41FA5}">
                      <a16:colId xmlns:a16="http://schemas.microsoft.com/office/drawing/2014/main" val="20000"/>
                    </a:ext>
                  </a:extLst>
                </a:gridCol>
              </a:tblGrid>
              <a:tr h="0">
                <a:tc>
                  <a:txBody>
                    <a:bodyPr/>
                    <a:lstStyle/>
                    <a:p>
                      <a:pPr marL="163195" marR="0" algn="l" rtl="0" eaLnBrk="1" latinLnBrk="0" hangingPunct="1">
                        <a:lnSpc>
                          <a:spcPct val="100000"/>
                        </a:lnSpc>
                        <a:spcBef>
                          <a:spcPts val="0"/>
                        </a:spcBef>
                        <a:spcAft>
                          <a:spcPts val="0"/>
                        </a:spcAft>
                      </a:pPr>
                      <a:r>
                        <a:rPr kumimoji="0" lang="en-US" sz="1400" b="1" kern="1200" dirty="0">
                          <a:solidFill>
                            <a:srgbClr val="000000"/>
                          </a:solidFill>
                          <a:latin typeface="Calibri"/>
                          <a:ea typeface="Times New Roman"/>
                          <a:cs typeface="Estrangelo Edessa"/>
                        </a:rPr>
                        <a:t>Media:  </a:t>
                      </a:r>
                      <a:r>
                        <a:rPr kumimoji="0" lang="en-US" sz="1400" b="1" kern="1200" dirty="0" smtClean="0">
                          <a:solidFill>
                            <a:srgbClr val="000000"/>
                          </a:solidFill>
                          <a:latin typeface="Calibri"/>
                          <a:ea typeface="Times New Roman"/>
                          <a:cs typeface="Estrangelo Edessa"/>
                        </a:rPr>
                        <a:t>Latex Paint and Caulk</a:t>
                      </a:r>
                      <a:endParaRPr kumimoji="0" lang="en-US" sz="1400" b="1" kern="1200" dirty="0">
                        <a:solidFill>
                          <a:srgbClr val="000000"/>
                        </a:solidFill>
                        <a:latin typeface="Calibri"/>
                        <a:ea typeface="Times New Roman"/>
                        <a:cs typeface="Estrangelo Edessa"/>
                      </a:endParaRPr>
                    </a:p>
                    <a:p>
                      <a:pPr marL="163195" marR="0" algn="l" rtl="0" eaLnBrk="1" latinLnBrk="0" hangingPunct="1">
                        <a:lnSpc>
                          <a:spcPct val="100000"/>
                        </a:lnSpc>
                        <a:spcBef>
                          <a:spcPts val="0"/>
                        </a:spcBef>
                        <a:spcAft>
                          <a:spcPts val="0"/>
                        </a:spcAft>
                      </a:pPr>
                      <a:r>
                        <a:rPr kumimoji="0" lang="en-US" sz="1400" b="1" kern="1200" dirty="0" smtClean="0">
                          <a:solidFill>
                            <a:srgbClr val="000000"/>
                          </a:solidFill>
                          <a:latin typeface="Calibri"/>
                          <a:ea typeface="Times New Roman"/>
                          <a:cs typeface="Estrangelo Edessa"/>
                        </a:rPr>
                        <a:t>Size</a:t>
                      </a:r>
                      <a:r>
                        <a:rPr kumimoji="0" lang="en-US" sz="1400" b="1" kern="1200" dirty="0">
                          <a:solidFill>
                            <a:srgbClr val="000000"/>
                          </a:solidFill>
                          <a:latin typeface="Calibri"/>
                          <a:ea typeface="Times New Roman"/>
                          <a:cs typeface="Estrangelo Edessa"/>
                        </a:rPr>
                        <a:t>:  </a:t>
                      </a:r>
                      <a:r>
                        <a:rPr kumimoji="0" lang="en-US" sz="1400" b="1" kern="1200" dirty="0" smtClean="0">
                          <a:solidFill>
                            <a:srgbClr val="000000"/>
                          </a:solidFill>
                          <a:latin typeface="Calibri"/>
                          <a:ea typeface="Times New Roman"/>
                          <a:cs typeface="Estrangelo Edessa"/>
                        </a:rPr>
                        <a:t>24" </a:t>
                      </a:r>
                      <a:r>
                        <a:rPr kumimoji="0" lang="en-US" sz="1400" b="1" kern="1200" dirty="0">
                          <a:solidFill>
                            <a:srgbClr val="000000"/>
                          </a:solidFill>
                          <a:latin typeface="Calibri"/>
                          <a:ea typeface="Times New Roman"/>
                          <a:cs typeface="Estrangelo Edessa"/>
                        </a:rPr>
                        <a:t>x </a:t>
                      </a:r>
                      <a:r>
                        <a:rPr kumimoji="0" lang="en-US" sz="1400" b="1" kern="1200" dirty="0" smtClean="0">
                          <a:solidFill>
                            <a:srgbClr val="000000"/>
                          </a:solidFill>
                          <a:latin typeface="Calibri"/>
                          <a:ea typeface="Times New Roman"/>
                          <a:cs typeface="Estrangelo Edessa"/>
                        </a:rPr>
                        <a:t>36”</a:t>
                      </a:r>
                      <a:endParaRPr kumimoji="0" lang="en-US" sz="1400" b="1" kern="1200" dirty="0">
                        <a:solidFill>
                          <a:srgbClr val="000000"/>
                        </a:solidFill>
                        <a:latin typeface="Calibri"/>
                        <a:ea typeface="Times New Roman"/>
                        <a:cs typeface="Estrangelo Edessa"/>
                      </a:endParaRPr>
                    </a:p>
                    <a:p>
                      <a:pPr marL="163195" marR="0" algn="l" rtl="0" eaLnBrk="1" latinLnBrk="0" hangingPunct="1">
                        <a:lnSpc>
                          <a:spcPct val="100000"/>
                        </a:lnSpc>
                        <a:spcBef>
                          <a:spcPts val="0"/>
                        </a:spcBef>
                        <a:spcAft>
                          <a:spcPts val="0"/>
                        </a:spcAft>
                      </a:pPr>
                      <a:r>
                        <a:rPr kumimoji="0" lang="en-US" sz="1400" b="1" kern="1200" dirty="0">
                          <a:solidFill>
                            <a:srgbClr val="000000"/>
                          </a:solidFill>
                          <a:latin typeface="Calibri"/>
                          <a:ea typeface="Times New Roman"/>
                          <a:cs typeface="Estrangelo Edessa"/>
                        </a:rPr>
                        <a:t>Sale Value:  </a:t>
                      </a:r>
                      <a:r>
                        <a:rPr kumimoji="0" lang="en-US" sz="1400" b="1" kern="1200" dirty="0" smtClean="0">
                          <a:solidFill>
                            <a:srgbClr val="000000"/>
                          </a:solidFill>
                          <a:latin typeface="Calibri"/>
                          <a:ea typeface="Times New Roman"/>
                          <a:cs typeface="Estrangelo Edessa"/>
                        </a:rPr>
                        <a:t>$350.00</a:t>
                      </a:r>
                      <a:endParaRPr kumimoji="0" lang="en-US" sz="1400" b="1" kern="1200" dirty="0">
                        <a:solidFill>
                          <a:srgbClr val="000000"/>
                        </a:solidFill>
                        <a:latin typeface="Calibri"/>
                        <a:ea typeface="Times New Roman"/>
                        <a:cs typeface="Estrangelo Edessa"/>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20481" name="Picture 11"/>
          <p:cNvPicPr>
            <a:picLocks noChangeAspect="1" noChangeArrowheads="1"/>
          </p:cNvPicPr>
          <p:nvPr/>
        </p:nvPicPr>
        <p:blipFill>
          <a:blip r:embed="rId3" cstate="print"/>
          <a:srcRect/>
          <a:stretch>
            <a:fillRect/>
          </a:stretch>
        </p:blipFill>
        <p:spPr bwMode="auto">
          <a:xfrm>
            <a:off x="3733800" y="5867400"/>
            <a:ext cx="1096963" cy="476250"/>
          </a:xfrm>
          <a:prstGeom prst="rect">
            <a:avLst/>
          </a:prstGeom>
          <a:noFill/>
        </p:spPr>
      </p:pic>
      <p:pic>
        <p:nvPicPr>
          <p:cNvPr id="20" name="Picture 19" descr="Between Two Worlds2.jpg"/>
          <p:cNvPicPr>
            <a:picLocks noChangeAspect="1"/>
          </p:cNvPicPr>
          <p:nvPr/>
        </p:nvPicPr>
        <p:blipFill>
          <a:blip r:embed="rId4" cstate="print"/>
          <a:stretch>
            <a:fillRect/>
          </a:stretch>
        </p:blipFill>
        <p:spPr>
          <a:xfrm>
            <a:off x="4104487" y="2133601"/>
            <a:ext cx="4619551" cy="167639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600" b="1" dirty="0">
              <a:latin typeface="Foundational" pitchFamily="2" charset="0"/>
            </a:endParaRPr>
          </a:p>
        </p:txBody>
      </p:sp>
      <p:pic>
        <p:nvPicPr>
          <p:cNvPr id="19" name="Content Placeholder 18" descr="Forgiveness  3.jpg"/>
          <p:cNvPicPr>
            <a:picLocks noGrp="1" noChangeAspect="1"/>
          </p:cNvPicPr>
          <p:nvPr>
            <p:ph sz="quarter" idx="1"/>
          </p:nvPr>
        </p:nvPicPr>
        <p:blipFill>
          <a:blip r:embed="rId2" cstate="print"/>
          <a:stretch>
            <a:fillRect/>
          </a:stretch>
        </p:blipFill>
        <p:spPr>
          <a:xfrm>
            <a:off x="609600" y="1600200"/>
            <a:ext cx="3200401" cy="4218710"/>
          </a:xfrm>
          <a:ln w="22225">
            <a:solidFill>
              <a:schemeClr val="tx1"/>
            </a:solidFill>
          </a:ln>
        </p:spPr>
      </p:pic>
      <p:pic>
        <p:nvPicPr>
          <p:cNvPr id="20" name="Content Placeholder 19" descr="Forgiveness2.jpg"/>
          <p:cNvPicPr>
            <a:picLocks noGrp="1" noChangeAspect="1"/>
          </p:cNvPicPr>
          <p:nvPr>
            <p:ph sz="quarter" idx="2"/>
          </p:nvPr>
        </p:nvPicPr>
        <p:blipFill>
          <a:blip r:embed="rId3" cstate="print"/>
          <a:stretch>
            <a:fillRect/>
          </a:stretch>
        </p:blipFill>
        <p:spPr>
          <a:xfrm>
            <a:off x="4130064" y="1905000"/>
            <a:ext cx="4328136" cy="1782678"/>
          </a:xfrm>
        </p:spPr>
      </p:pic>
      <p:sp>
        <p:nvSpPr>
          <p:cNvPr id="6" name="Text Placeholder 2"/>
          <p:cNvSpPr txBox="1">
            <a:spLocks/>
          </p:cNvSpPr>
          <p:nvPr/>
        </p:nvSpPr>
        <p:spPr>
          <a:xfrm>
            <a:off x="228600" y="1219200"/>
            <a:ext cx="4040188" cy="639762"/>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en-US" b="0" i="0" u="none" strike="noStrike" kern="1200" cap="none" spc="0" normalizeH="0" baseline="0" noProof="0" dirty="0">
              <a:ln>
                <a:noFill/>
              </a:ln>
              <a:solidFill>
                <a:schemeClr val="tx1"/>
              </a:solidFill>
              <a:effectLst/>
              <a:uLnTx/>
              <a:uFillTx/>
              <a:latin typeface="Foundational" pitchFamily="2" charset="0"/>
            </a:endParaRPr>
          </a:p>
        </p:txBody>
      </p:sp>
      <p:graphicFrame>
        <p:nvGraphicFramePr>
          <p:cNvPr id="11" name="Table 10"/>
          <p:cNvGraphicFramePr>
            <a:graphicFrameLocks noGrp="1"/>
          </p:cNvGraphicFramePr>
          <p:nvPr/>
        </p:nvGraphicFramePr>
        <p:xfrm>
          <a:off x="5181600" y="4648200"/>
          <a:ext cx="2971801" cy="838200"/>
        </p:xfrm>
        <a:graphic>
          <a:graphicData uri="http://schemas.openxmlformats.org/drawingml/2006/table">
            <a:tbl>
              <a:tblPr/>
              <a:tblGrid>
                <a:gridCol w="2971801">
                  <a:extLst>
                    <a:ext uri="{9D8B030D-6E8A-4147-A177-3AD203B41FA5}">
                      <a16:colId xmlns:a16="http://schemas.microsoft.com/office/drawing/2014/main" val="20000"/>
                    </a:ext>
                  </a:extLst>
                </a:gridCol>
              </a:tblGrid>
              <a:tr h="8382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5475" algn="l"/>
                        </a:tabLst>
                      </a:pPr>
                      <a:r>
                        <a:rPr kumimoji="0" lang="en-US" sz="1400" b="1" i="0" u="none" strike="noStrike" kern="1200" cap="none" normalizeH="0" baseline="0" dirty="0">
                          <a:ln>
                            <a:noFill/>
                          </a:ln>
                          <a:solidFill>
                            <a:srgbClr val="000000"/>
                          </a:solidFill>
                          <a:effectLst/>
                          <a:latin typeface="Calibri" pitchFamily="34" charset="0"/>
                          <a:ea typeface="Times New Roman" pitchFamily="18" charset="0"/>
                          <a:cs typeface="Estrangelo Edessa"/>
                        </a:rPr>
                        <a:t>Media</a:t>
                      </a:r>
                      <a:r>
                        <a:rPr kumimoji="0" lang="en-US" sz="1400" b="1" i="0" u="none" strike="noStrike" kern="1200" cap="none" normalizeH="0" baseline="0" dirty="0" smtClean="0">
                          <a:ln>
                            <a:noFill/>
                          </a:ln>
                          <a:solidFill>
                            <a:srgbClr val="000000"/>
                          </a:solidFill>
                          <a:effectLst/>
                          <a:latin typeface="Calibri" pitchFamily="34" charset="0"/>
                          <a:ea typeface="Times New Roman" pitchFamily="18" charset="0"/>
                          <a:cs typeface="Estrangelo Edessa"/>
                        </a:rPr>
                        <a:t>:  Latex Paint and Caulk</a:t>
                      </a:r>
                      <a:endParaRPr kumimoji="0" lang="en-US" sz="1400" b="1" i="0" u="none" strike="noStrike" kern="1200" cap="none" normalizeH="0" baseline="0" dirty="0">
                        <a:ln>
                          <a:noFill/>
                        </a:ln>
                        <a:solidFill>
                          <a:srgbClr val="000000"/>
                        </a:solidFill>
                        <a:effectLst/>
                        <a:latin typeface="Calibri" pitchFamily="34" charset="0"/>
                        <a:ea typeface="Times New Roman" pitchFamily="18" charset="0"/>
                        <a:cs typeface="Estrangelo Edessa"/>
                      </a:endParaRPr>
                    </a:p>
                    <a:p>
                      <a:pPr marL="0" marR="0" lvl="0" indent="0" algn="l" defTabSz="914400" rtl="0" eaLnBrk="1" fontAlgn="base" latinLnBrk="0" hangingPunct="1">
                        <a:lnSpc>
                          <a:spcPct val="100000"/>
                        </a:lnSpc>
                        <a:spcBef>
                          <a:spcPct val="0"/>
                        </a:spcBef>
                        <a:spcAft>
                          <a:spcPct val="0"/>
                        </a:spcAft>
                        <a:buClrTx/>
                        <a:buSzTx/>
                        <a:buFontTx/>
                        <a:buNone/>
                        <a:tabLst>
                          <a:tab pos="4435475" algn="l"/>
                        </a:tabLst>
                      </a:pPr>
                      <a:r>
                        <a:rPr lang="en-US" sz="1400" b="1" kern="1200" dirty="0" smtClean="0">
                          <a:solidFill>
                            <a:srgbClr val="000000"/>
                          </a:solidFill>
                          <a:latin typeface="Calibri" pitchFamily="34" charset="0"/>
                          <a:ea typeface="Times New Roman" pitchFamily="18" charset="0"/>
                          <a:cs typeface="Estrangelo Edessa"/>
                        </a:rPr>
                        <a:t>Size</a:t>
                      </a:r>
                      <a:r>
                        <a:rPr lang="en-US" sz="1400" b="1" kern="1200" dirty="0">
                          <a:solidFill>
                            <a:srgbClr val="000000"/>
                          </a:solidFill>
                          <a:latin typeface="Calibri" pitchFamily="34" charset="0"/>
                          <a:ea typeface="Times New Roman" pitchFamily="18" charset="0"/>
                          <a:cs typeface="Estrangelo Edessa"/>
                        </a:rPr>
                        <a:t>:  </a:t>
                      </a:r>
                      <a:r>
                        <a:rPr lang="en-US" sz="1400" b="1" kern="1200" dirty="0" smtClean="0">
                          <a:solidFill>
                            <a:srgbClr val="000000"/>
                          </a:solidFill>
                          <a:latin typeface="Calibri" pitchFamily="34" charset="0"/>
                          <a:ea typeface="Times New Roman" pitchFamily="18" charset="0"/>
                          <a:cs typeface="Estrangelo Edessa"/>
                        </a:rPr>
                        <a:t>24" </a:t>
                      </a:r>
                      <a:r>
                        <a:rPr lang="en-US" sz="1400" b="1" kern="1200" dirty="0">
                          <a:solidFill>
                            <a:srgbClr val="000000"/>
                          </a:solidFill>
                          <a:latin typeface="Calibri" pitchFamily="34" charset="0"/>
                          <a:ea typeface="Times New Roman" pitchFamily="18" charset="0"/>
                          <a:cs typeface="Estrangelo Edessa"/>
                        </a:rPr>
                        <a:t>x </a:t>
                      </a:r>
                      <a:r>
                        <a:rPr lang="en-US" sz="1400" b="1" kern="1200" dirty="0" smtClean="0">
                          <a:solidFill>
                            <a:srgbClr val="000000"/>
                          </a:solidFill>
                          <a:latin typeface="Calibri" pitchFamily="34" charset="0"/>
                          <a:ea typeface="Times New Roman" pitchFamily="18" charset="0"/>
                          <a:cs typeface="Estrangelo Edessa"/>
                        </a:rPr>
                        <a:t>36“</a:t>
                      </a:r>
                      <a:r>
                        <a:rPr kumimoji="0" lang="en-US" sz="1400" b="1" i="0" u="none" strike="noStrike" kern="1200" cap="none" normalizeH="0" baseline="0" dirty="0" smtClean="0">
                          <a:ln>
                            <a:noFill/>
                          </a:ln>
                          <a:solidFill>
                            <a:srgbClr val="000000"/>
                          </a:solidFill>
                          <a:effectLst/>
                          <a:latin typeface="Calibri" pitchFamily="34" charset="0"/>
                          <a:ea typeface="Times New Roman" pitchFamily="18" charset="0"/>
                          <a:cs typeface="Estrangelo Edessa"/>
                        </a:rPr>
                        <a:t/>
                      </a:r>
                      <a:br>
                        <a:rPr kumimoji="0" lang="en-US" sz="1400" b="1" i="0" u="none" strike="noStrike" kern="1200" cap="none" normalizeH="0" baseline="0" dirty="0" smtClean="0">
                          <a:ln>
                            <a:noFill/>
                          </a:ln>
                          <a:solidFill>
                            <a:srgbClr val="000000"/>
                          </a:solidFill>
                          <a:effectLst/>
                          <a:latin typeface="Calibri" pitchFamily="34" charset="0"/>
                          <a:ea typeface="Times New Roman" pitchFamily="18" charset="0"/>
                          <a:cs typeface="Estrangelo Edessa"/>
                        </a:rPr>
                      </a:br>
                      <a:r>
                        <a:rPr kumimoji="0" lang="en-US" sz="1400" b="1" i="0" u="none" strike="noStrike" kern="1200" cap="none" normalizeH="0" baseline="0" dirty="0" smtClean="0">
                          <a:ln>
                            <a:noFill/>
                          </a:ln>
                          <a:solidFill>
                            <a:srgbClr val="000000"/>
                          </a:solidFill>
                          <a:effectLst/>
                          <a:latin typeface="Calibri" pitchFamily="34" charset="0"/>
                          <a:ea typeface="Times New Roman" pitchFamily="18" charset="0"/>
                          <a:cs typeface="Estrangelo Edessa"/>
                        </a:rPr>
                        <a:t>Sale </a:t>
                      </a:r>
                      <a:r>
                        <a:rPr kumimoji="0" lang="en-US" sz="1400" b="1" i="0" u="none" strike="noStrike" kern="1200" cap="none" normalizeH="0" baseline="0" dirty="0">
                          <a:ln>
                            <a:noFill/>
                          </a:ln>
                          <a:solidFill>
                            <a:srgbClr val="000000"/>
                          </a:solidFill>
                          <a:effectLst/>
                          <a:latin typeface="Calibri" pitchFamily="34" charset="0"/>
                          <a:ea typeface="Times New Roman" pitchFamily="18" charset="0"/>
                          <a:cs typeface="Estrangelo Edessa"/>
                        </a:rPr>
                        <a:t>Value:  </a:t>
                      </a:r>
                      <a:r>
                        <a:rPr kumimoji="0" lang="en-US" sz="1400" b="1" i="0" u="none" strike="noStrike" kern="1200" cap="none" normalizeH="0" baseline="0" dirty="0" smtClean="0">
                          <a:ln>
                            <a:noFill/>
                          </a:ln>
                          <a:solidFill>
                            <a:srgbClr val="000000"/>
                          </a:solidFill>
                          <a:effectLst/>
                          <a:latin typeface="Calibri" pitchFamily="34" charset="0"/>
                          <a:ea typeface="Times New Roman" pitchFamily="18" charset="0"/>
                          <a:cs typeface="Estrangelo Edessa"/>
                        </a:rPr>
                        <a:t>$375.00</a:t>
                      </a:r>
                      <a:endParaRPr kumimoji="0" lang="en-US" sz="1400" b="1" i="0" u="none" strike="noStrike" kern="1200" cap="none" normalizeH="0" baseline="0" dirty="0">
                        <a:ln>
                          <a:noFill/>
                        </a:ln>
                        <a:solidFill>
                          <a:srgbClr val="000000"/>
                        </a:solidFill>
                        <a:effectLst/>
                        <a:latin typeface="Calibri" pitchFamily="34" charset="0"/>
                        <a:ea typeface="Times New Roman" pitchFamily="18" charset="0"/>
                        <a:cs typeface="Estrangelo Edessa"/>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2049" name="Picture 11"/>
          <p:cNvPicPr>
            <a:picLocks noChangeAspect="1" noChangeArrowheads="1"/>
          </p:cNvPicPr>
          <p:nvPr/>
        </p:nvPicPr>
        <p:blipFill>
          <a:blip r:embed="rId4" cstate="print"/>
          <a:srcRect/>
          <a:stretch>
            <a:fillRect/>
          </a:stretch>
        </p:blipFill>
        <p:spPr bwMode="auto">
          <a:xfrm>
            <a:off x="3733800" y="5867400"/>
            <a:ext cx="1096963" cy="476250"/>
          </a:xfrm>
          <a:prstGeom prst="rect">
            <a:avLst/>
          </a:prstGeom>
          <a:noFill/>
        </p:spPr>
      </p:pic>
      <p:sp>
        <p:nvSpPr>
          <p:cNvPr id="17" name="Text Placeholder 2"/>
          <p:cNvSpPr txBox="1">
            <a:spLocks/>
          </p:cNvSpPr>
          <p:nvPr/>
        </p:nvSpPr>
        <p:spPr>
          <a:xfrm>
            <a:off x="4038600" y="1143000"/>
            <a:ext cx="4648200" cy="639762"/>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en-US" b="0" i="0" u="none" strike="noStrike" kern="1200" cap="none" spc="0" normalizeH="0" baseline="0" noProof="0" dirty="0">
              <a:ln>
                <a:noFill/>
              </a:ln>
              <a:solidFill>
                <a:schemeClr val="tx1"/>
              </a:solidFill>
              <a:effectLst/>
              <a:uLnTx/>
              <a:uFillTx/>
              <a:latin typeface="Foundational" pitchFamily="2"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600" b="1" dirty="0">
              <a:latin typeface="Foundational" pitchFamily="2" charset="0"/>
            </a:endParaRPr>
          </a:p>
        </p:txBody>
      </p:sp>
      <p:pic>
        <p:nvPicPr>
          <p:cNvPr id="15" name="Content Placeholder 14" descr="Blue Tear of Christ 4.JPG"/>
          <p:cNvPicPr>
            <a:picLocks noGrp="1" noChangeAspect="1"/>
          </p:cNvPicPr>
          <p:nvPr>
            <p:ph sz="quarter" idx="1"/>
          </p:nvPr>
        </p:nvPicPr>
        <p:blipFill>
          <a:blip r:embed="rId2" cstate="print"/>
          <a:stretch>
            <a:fillRect/>
          </a:stretch>
        </p:blipFill>
        <p:spPr>
          <a:xfrm>
            <a:off x="762000" y="1447800"/>
            <a:ext cx="2819400" cy="3663581"/>
          </a:xfrm>
          <a:ln w="22225">
            <a:solidFill>
              <a:schemeClr val="tx1"/>
            </a:solidFill>
          </a:ln>
        </p:spPr>
      </p:pic>
      <p:sp>
        <p:nvSpPr>
          <p:cNvPr id="6" name="Text Placeholder 2"/>
          <p:cNvSpPr txBox="1">
            <a:spLocks/>
          </p:cNvSpPr>
          <p:nvPr/>
        </p:nvSpPr>
        <p:spPr>
          <a:xfrm>
            <a:off x="228600" y="1219200"/>
            <a:ext cx="4114800" cy="35814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en-US" b="0" i="0" u="none" strike="noStrike" kern="1200" cap="none" spc="0" normalizeH="0" baseline="0" noProof="0" dirty="0">
              <a:ln>
                <a:noFill/>
              </a:ln>
              <a:solidFill>
                <a:schemeClr val="tx1"/>
              </a:solidFill>
              <a:effectLst/>
              <a:uLnTx/>
              <a:uFillTx/>
              <a:latin typeface="Foundational" pitchFamily="2" charset="0"/>
            </a:endParaRPr>
          </a:p>
        </p:txBody>
      </p:sp>
      <p:graphicFrame>
        <p:nvGraphicFramePr>
          <p:cNvPr id="11" name="Table 10"/>
          <p:cNvGraphicFramePr>
            <a:graphicFrameLocks noGrp="1"/>
          </p:cNvGraphicFramePr>
          <p:nvPr/>
        </p:nvGraphicFramePr>
        <p:xfrm>
          <a:off x="762000" y="5257800"/>
          <a:ext cx="2743200" cy="914400"/>
        </p:xfrm>
        <a:graphic>
          <a:graphicData uri="http://schemas.openxmlformats.org/drawingml/2006/table">
            <a:tbl>
              <a:tblPr/>
              <a:tblGrid>
                <a:gridCol w="2743200">
                  <a:extLst>
                    <a:ext uri="{9D8B030D-6E8A-4147-A177-3AD203B41FA5}">
                      <a16:colId xmlns:a16="http://schemas.microsoft.com/office/drawing/2014/main" val="20000"/>
                    </a:ext>
                  </a:extLst>
                </a:gridCol>
              </a:tblGrid>
              <a:tr h="9144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5475" algn="l"/>
                        </a:tabLst>
                      </a:pPr>
                      <a:r>
                        <a:rPr kumimoji="0" lang="en-US" sz="1400" b="1" i="0" u="none" strike="noStrike" kern="1200" cap="none" normalizeH="0" baseline="0" dirty="0">
                          <a:ln>
                            <a:noFill/>
                          </a:ln>
                          <a:solidFill>
                            <a:srgbClr val="000000"/>
                          </a:solidFill>
                          <a:effectLst/>
                          <a:latin typeface="Calibri" pitchFamily="34" charset="0"/>
                          <a:ea typeface="Times New Roman" pitchFamily="18" charset="0"/>
                          <a:cs typeface="Estrangelo Edessa"/>
                        </a:rPr>
                        <a:t>Media</a:t>
                      </a:r>
                      <a:r>
                        <a:rPr kumimoji="0" lang="en-US" sz="1400" b="1" i="0" u="none" strike="noStrike" kern="1200" cap="none" normalizeH="0" baseline="0" dirty="0" smtClean="0">
                          <a:ln>
                            <a:noFill/>
                          </a:ln>
                          <a:solidFill>
                            <a:srgbClr val="000000"/>
                          </a:solidFill>
                          <a:effectLst/>
                          <a:latin typeface="Calibri" pitchFamily="34" charset="0"/>
                          <a:ea typeface="Times New Roman" pitchFamily="18" charset="0"/>
                          <a:cs typeface="Estrangelo Edessa"/>
                        </a:rPr>
                        <a:t>:  Latex Paint and Caulk</a:t>
                      </a:r>
                      <a:endParaRPr kumimoji="0" lang="en-US" sz="1400" b="1" i="0" u="none" strike="noStrike" kern="1200" cap="none" normalizeH="0" baseline="0" dirty="0">
                        <a:ln>
                          <a:noFill/>
                        </a:ln>
                        <a:solidFill>
                          <a:srgbClr val="000000"/>
                        </a:solidFill>
                        <a:effectLst/>
                        <a:latin typeface="Calibri" pitchFamily="34" charset="0"/>
                        <a:ea typeface="Times New Roman" pitchFamily="18" charset="0"/>
                        <a:cs typeface="Estrangelo Edessa"/>
                      </a:endParaRPr>
                    </a:p>
                    <a:p>
                      <a:pPr marL="0" marR="0" lvl="0" indent="0" algn="l" defTabSz="914400" rtl="0" eaLnBrk="1" fontAlgn="base" latinLnBrk="0" hangingPunct="1">
                        <a:lnSpc>
                          <a:spcPct val="100000"/>
                        </a:lnSpc>
                        <a:spcBef>
                          <a:spcPct val="0"/>
                        </a:spcBef>
                        <a:spcAft>
                          <a:spcPct val="0"/>
                        </a:spcAft>
                        <a:buClrTx/>
                        <a:buSzTx/>
                        <a:buFontTx/>
                        <a:buNone/>
                        <a:tabLst>
                          <a:tab pos="4435475" algn="l"/>
                        </a:tabLst>
                      </a:pPr>
                      <a:r>
                        <a:rPr lang="en-US" sz="1400" b="1" kern="1200" dirty="0" smtClean="0">
                          <a:solidFill>
                            <a:srgbClr val="000000"/>
                          </a:solidFill>
                          <a:latin typeface="Calibri" pitchFamily="34" charset="0"/>
                          <a:ea typeface="Times New Roman" pitchFamily="18" charset="0"/>
                          <a:cs typeface="Estrangelo Edessa"/>
                        </a:rPr>
                        <a:t>Size</a:t>
                      </a:r>
                      <a:r>
                        <a:rPr lang="en-US" sz="1400" b="1" kern="1200" dirty="0">
                          <a:solidFill>
                            <a:srgbClr val="000000"/>
                          </a:solidFill>
                          <a:latin typeface="Calibri" pitchFamily="34" charset="0"/>
                          <a:ea typeface="Times New Roman" pitchFamily="18" charset="0"/>
                          <a:cs typeface="Estrangelo Edessa"/>
                        </a:rPr>
                        <a:t>:  </a:t>
                      </a:r>
                      <a:r>
                        <a:rPr lang="en-US" sz="1400" b="1" kern="1200" dirty="0" smtClean="0">
                          <a:solidFill>
                            <a:srgbClr val="000000"/>
                          </a:solidFill>
                          <a:latin typeface="Calibri" pitchFamily="34" charset="0"/>
                          <a:ea typeface="Times New Roman" pitchFamily="18" charset="0"/>
                          <a:cs typeface="Estrangelo Edessa"/>
                        </a:rPr>
                        <a:t>24" </a:t>
                      </a:r>
                      <a:r>
                        <a:rPr lang="en-US" sz="1400" b="1" kern="1200" dirty="0">
                          <a:solidFill>
                            <a:srgbClr val="000000"/>
                          </a:solidFill>
                          <a:latin typeface="Calibri" pitchFamily="34" charset="0"/>
                          <a:ea typeface="Times New Roman" pitchFamily="18" charset="0"/>
                          <a:cs typeface="Estrangelo Edessa"/>
                        </a:rPr>
                        <a:t>x </a:t>
                      </a:r>
                      <a:r>
                        <a:rPr lang="en-US" sz="1400" b="1" kern="1200" dirty="0" smtClean="0">
                          <a:solidFill>
                            <a:srgbClr val="000000"/>
                          </a:solidFill>
                          <a:latin typeface="Calibri" pitchFamily="34" charset="0"/>
                          <a:ea typeface="Times New Roman" pitchFamily="18" charset="0"/>
                          <a:cs typeface="Estrangelo Edessa"/>
                        </a:rPr>
                        <a:t>36“</a:t>
                      </a:r>
                      <a:r>
                        <a:rPr kumimoji="0" lang="en-US" sz="1400" b="1" i="0" u="none" strike="noStrike" kern="1200" cap="none" normalizeH="0" baseline="0" dirty="0" smtClean="0">
                          <a:ln>
                            <a:noFill/>
                          </a:ln>
                          <a:solidFill>
                            <a:srgbClr val="000000"/>
                          </a:solidFill>
                          <a:effectLst/>
                          <a:latin typeface="Calibri" pitchFamily="34" charset="0"/>
                          <a:ea typeface="Times New Roman" pitchFamily="18" charset="0"/>
                          <a:cs typeface="Estrangelo Edessa"/>
                        </a:rPr>
                        <a:t/>
                      </a:r>
                      <a:br>
                        <a:rPr kumimoji="0" lang="en-US" sz="1400" b="1" i="0" u="none" strike="noStrike" kern="1200" cap="none" normalizeH="0" baseline="0" dirty="0" smtClean="0">
                          <a:ln>
                            <a:noFill/>
                          </a:ln>
                          <a:solidFill>
                            <a:srgbClr val="000000"/>
                          </a:solidFill>
                          <a:effectLst/>
                          <a:latin typeface="Calibri" pitchFamily="34" charset="0"/>
                          <a:ea typeface="Times New Roman" pitchFamily="18" charset="0"/>
                          <a:cs typeface="Estrangelo Edessa"/>
                        </a:rPr>
                      </a:br>
                      <a:r>
                        <a:rPr kumimoji="0" lang="en-US" sz="1400" b="1" i="0" u="none" strike="noStrike" kern="1200" cap="none" normalizeH="0" baseline="0" dirty="0" smtClean="0">
                          <a:ln>
                            <a:noFill/>
                          </a:ln>
                          <a:solidFill>
                            <a:srgbClr val="000000"/>
                          </a:solidFill>
                          <a:effectLst/>
                          <a:latin typeface="Calibri" pitchFamily="34" charset="0"/>
                          <a:ea typeface="Times New Roman" pitchFamily="18" charset="0"/>
                          <a:cs typeface="Estrangelo Edessa"/>
                        </a:rPr>
                        <a:t>Sale </a:t>
                      </a:r>
                      <a:r>
                        <a:rPr kumimoji="0" lang="en-US" sz="1400" b="1" i="0" u="none" strike="noStrike" kern="1200" cap="none" normalizeH="0" baseline="0" dirty="0">
                          <a:ln>
                            <a:noFill/>
                          </a:ln>
                          <a:solidFill>
                            <a:srgbClr val="000000"/>
                          </a:solidFill>
                          <a:effectLst/>
                          <a:latin typeface="Calibri" pitchFamily="34" charset="0"/>
                          <a:ea typeface="Times New Roman" pitchFamily="18" charset="0"/>
                          <a:cs typeface="Estrangelo Edessa"/>
                        </a:rPr>
                        <a:t>Value:  </a:t>
                      </a:r>
                      <a:r>
                        <a:rPr kumimoji="0" lang="en-US" sz="1400" b="1" i="0" u="none" strike="noStrike" kern="1200" cap="none" normalizeH="0" baseline="0" dirty="0" smtClean="0">
                          <a:ln>
                            <a:noFill/>
                          </a:ln>
                          <a:solidFill>
                            <a:srgbClr val="000000"/>
                          </a:solidFill>
                          <a:effectLst/>
                          <a:latin typeface="Calibri" pitchFamily="34" charset="0"/>
                          <a:ea typeface="Times New Roman" pitchFamily="18" charset="0"/>
                          <a:cs typeface="Estrangelo Edessa"/>
                        </a:rPr>
                        <a:t>$375.00</a:t>
                      </a:r>
                      <a:endParaRPr kumimoji="0" lang="en-US" sz="1400" b="1" i="0" u="none" strike="noStrike" kern="1200" cap="none" normalizeH="0" baseline="0" dirty="0">
                        <a:ln>
                          <a:noFill/>
                        </a:ln>
                        <a:solidFill>
                          <a:srgbClr val="000000"/>
                        </a:solidFill>
                        <a:effectLst/>
                        <a:latin typeface="Calibri" pitchFamily="34" charset="0"/>
                        <a:ea typeface="Times New Roman" pitchFamily="18" charset="0"/>
                        <a:cs typeface="Estrangelo Edessa"/>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2049" name="Picture 11"/>
          <p:cNvPicPr>
            <a:picLocks noChangeAspect="1" noChangeArrowheads="1"/>
          </p:cNvPicPr>
          <p:nvPr/>
        </p:nvPicPr>
        <p:blipFill>
          <a:blip r:embed="rId3" cstate="print"/>
          <a:srcRect/>
          <a:stretch>
            <a:fillRect/>
          </a:stretch>
        </p:blipFill>
        <p:spPr bwMode="auto">
          <a:xfrm>
            <a:off x="3733800" y="5867400"/>
            <a:ext cx="1096963" cy="476250"/>
          </a:xfrm>
          <a:prstGeom prst="rect">
            <a:avLst/>
          </a:prstGeom>
          <a:noFill/>
        </p:spPr>
      </p:pic>
      <p:sp>
        <p:nvSpPr>
          <p:cNvPr id="17" name="Text Placeholder 2"/>
          <p:cNvSpPr txBox="1">
            <a:spLocks/>
          </p:cNvSpPr>
          <p:nvPr/>
        </p:nvSpPr>
        <p:spPr>
          <a:xfrm>
            <a:off x="4038600" y="1143000"/>
            <a:ext cx="4040188" cy="639762"/>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en-US" b="0" i="0" u="none" strike="noStrike" kern="1200" cap="none" spc="0" normalizeH="0" baseline="0" noProof="0" dirty="0">
              <a:ln>
                <a:noFill/>
              </a:ln>
              <a:solidFill>
                <a:schemeClr val="tx1"/>
              </a:solidFill>
              <a:effectLst/>
              <a:uLnTx/>
              <a:uFillTx/>
              <a:latin typeface="Foundational" pitchFamily="2" charset="0"/>
            </a:endParaRPr>
          </a:p>
        </p:txBody>
      </p:sp>
      <p:pic>
        <p:nvPicPr>
          <p:cNvPr id="23" name="Picture 22" descr="Blue Tear of Chris2.jpg"/>
          <p:cNvPicPr>
            <a:picLocks noChangeAspect="1"/>
          </p:cNvPicPr>
          <p:nvPr/>
        </p:nvPicPr>
        <p:blipFill>
          <a:blip r:embed="rId4" cstate="print"/>
          <a:stretch>
            <a:fillRect/>
          </a:stretch>
        </p:blipFill>
        <p:spPr>
          <a:xfrm>
            <a:off x="3810000" y="2133600"/>
            <a:ext cx="5029200" cy="1609876"/>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TM04033921[[fn=Damask]]</Template>
  <TotalTime>2021</TotalTime>
  <Words>1236</Words>
  <Application>Microsoft Office PowerPoint</Application>
  <PresentationFormat>On-screen Show (4:3)</PresentationFormat>
  <Paragraphs>138</Paragraphs>
  <Slides>35</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35</vt:i4>
      </vt:variant>
    </vt:vector>
  </HeadingPairs>
  <TitlesOfParts>
    <vt:vector size="49" baseType="lpstr">
      <vt:lpstr>Adobe Gothic Std B</vt:lpstr>
      <vt:lpstr>Arial</vt:lpstr>
      <vt:lpstr>Arial Black</vt:lpstr>
      <vt:lpstr>Berlin Sans FB</vt:lpstr>
      <vt:lpstr>Berlin Sans FB Demi</vt:lpstr>
      <vt:lpstr>Calibri</vt:lpstr>
      <vt:lpstr>Century Schoolbook</vt:lpstr>
      <vt:lpstr>Estrangelo Edessa</vt:lpstr>
      <vt:lpstr>Foundational</vt:lpstr>
      <vt:lpstr>Roboto</vt:lpstr>
      <vt:lpstr>Times New Roman</vt:lpstr>
      <vt:lpstr>Wingdings</vt:lpstr>
      <vt:lpstr>Wingdings 2</vt:lpstr>
      <vt:lpstr>Oriel</vt:lpstr>
      <vt:lpstr>Is Proud to Present  “Faith Over Fear” Tom Huch, Artist</vt:lpstr>
      <vt:lpstr>About  Tom Huch, Artist</vt:lpstr>
      <vt:lpstr>The Lovers Lane Foundation is a separate 501(c)(3) tax exempt charitable entity that exists to support Lovers Lane United Methodist Church and its Ministries and its Members.   The ArtReach Gallery is one of the ministries it supports through the Eitzen-Jones Memorial Fund for the Visual Arts, one of 42 Endowments of the Lovers Lane Foundation.  The ArtReach Gallery is managed by the Visual  Arts Committee of the Lovers Lane Foundation. The current members of the Visual Arts Committee are: </vt:lpstr>
      <vt:lpstr>PowerPoint Presentation</vt:lpstr>
      <vt:lpstr>Here is the Exhibit  “Faith Over Fear” Tom Huch, Artist</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  </vt:lpstr>
      <vt:lpstr>    </vt:lpstr>
      <vt:lpstr>PowerPoint Presentation</vt:lpstr>
      <vt:lpstr>   </vt:lpstr>
      <vt:lpstr>PowerPoint Presentation</vt:lpstr>
      <vt:lpstr>PowerPoint Presentation</vt:lpstr>
      <vt:lpstr>PowerPoint Presentation</vt:lpstr>
      <vt:lpstr>PowerPoint Presentation</vt:lpstr>
      <vt:lpstr>PowerPoint Presentation</vt:lpstr>
      <vt:lpstr>Thank you  for visiting this exhibit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“Inspired by Truth and Hope”</dc:title>
  <dc:creator>Margaret Darphin Mall</dc:creator>
  <cp:lastModifiedBy>Paul Ditto</cp:lastModifiedBy>
  <cp:revision>109</cp:revision>
  <dcterms:created xsi:type="dcterms:W3CDTF">2020-11-17T01:50:22Z</dcterms:created>
  <dcterms:modified xsi:type="dcterms:W3CDTF">2021-04-25T19:48:35Z</dcterms:modified>
</cp:coreProperties>
</file>